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71" r:id="rId3"/>
    <p:sldId id="265" r:id="rId4"/>
    <p:sldId id="269" r:id="rId5"/>
    <p:sldId id="258" r:id="rId6"/>
    <p:sldId id="270" r:id="rId7"/>
    <p:sldId id="264" r:id="rId8"/>
    <p:sldId id="263" r:id="rId9"/>
    <p:sldId id="261" r:id="rId10"/>
    <p:sldId id="268"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E0F521-C11A-414B-9A5E-64E793C3F30E}">
          <p14:sldIdLst>
            <p14:sldId id="257"/>
            <p14:sldId id="271"/>
            <p14:sldId id="265"/>
            <p14:sldId id="269"/>
            <p14:sldId id="258"/>
            <p14:sldId id="270"/>
            <p14:sldId id="264"/>
            <p14:sldId id="263"/>
            <p14:sldId id="261"/>
            <p14:sldId id="268"/>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8"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ket, Jessica" userId="2cada778-7303-4251-97d1-655dc28831e5" providerId="ADAL" clId="{59413BD4-E7B1-4A02-9D6A-97D712B72E36}"/>
    <pc:docChg chg="undo redo custSel addSld delSld modSld sldOrd addSection delSection modSection">
      <pc:chgData name="Arket, Jessica" userId="2cada778-7303-4251-97d1-655dc28831e5" providerId="ADAL" clId="{59413BD4-E7B1-4A02-9D6A-97D712B72E36}" dt="2023-11-29T01:37:41.706" v="10461" actId="1076"/>
      <pc:docMkLst>
        <pc:docMk/>
      </pc:docMkLst>
      <pc:sldChg chg="addSp delSp modSp del mod">
        <pc:chgData name="Arket, Jessica" userId="2cada778-7303-4251-97d1-655dc28831e5" providerId="ADAL" clId="{59413BD4-E7B1-4A02-9D6A-97D712B72E36}" dt="2023-11-20T16:17:04.417" v="8176" actId="47"/>
        <pc:sldMkLst>
          <pc:docMk/>
          <pc:sldMk cId="333923164" sldId="256"/>
        </pc:sldMkLst>
        <pc:spChg chg="mod">
          <ac:chgData name="Arket, Jessica" userId="2cada778-7303-4251-97d1-655dc28831e5" providerId="ADAL" clId="{59413BD4-E7B1-4A02-9D6A-97D712B72E36}" dt="2023-11-20T02:45:36.884" v="5162" actId="20577"/>
          <ac:spMkLst>
            <pc:docMk/>
            <pc:sldMk cId="333923164" sldId="256"/>
            <ac:spMk id="2" creationId="{289A9799-83EE-0058-2C3E-18C76875917B}"/>
          </ac:spMkLst>
        </pc:spChg>
        <pc:spChg chg="mod">
          <ac:chgData name="Arket, Jessica" userId="2cada778-7303-4251-97d1-655dc28831e5" providerId="ADAL" clId="{59413BD4-E7B1-4A02-9D6A-97D712B72E36}" dt="2023-11-20T02:45:51.990" v="5164" actId="20577"/>
          <ac:spMkLst>
            <pc:docMk/>
            <pc:sldMk cId="333923164" sldId="256"/>
            <ac:spMk id="3" creationId="{5BAE01BC-1AFE-3B1F-8DD8-F8932C347FED}"/>
          </ac:spMkLst>
        </pc:spChg>
        <pc:picChg chg="add del mod">
          <ac:chgData name="Arket, Jessica" userId="2cada778-7303-4251-97d1-655dc28831e5" providerId="ADAL" clId="{59413BD4-E7B1-4A02-9D6A-97D712B72E36}" dt="2023-11-20T04:23:49.974" v="6425" actId="478"/>
          <ac:picMkLst>
            <pc:docMk/>
            <pc:sldMk cId="333923164" sldId="256"/>
            <ac:picMk id="4" creationId="{8719565F-A5DD-0F79-741B-E10845FE7D56}"/>
          </ac:picMkLst>
        </pc:picChg>
      </pc:sldChg>
      <pc:sldChg chg="addSp delSp modSp mod">
        <pc:chgData name="Arket, Jessica" userId="2cada778-7303-4251-97d1-655dc28831e5" providerId="ADAL" clId="{59413BD4-E7B1-4A02-9D6A-97D712B72E36}" dt="2023-11-29T00:59:10.027" v="9934" actId="14100"/>
        <pc:sldMkLst>
          <pc:docMk/>
          <pc:sldMk cId="2376392103" sldId="257"/>
        </pc:sldMkLst>
        <pc:spChg chg="mod">
          <ac:chgData name="Arket, Jessica" userId="2cada778-7303-4251-97d1-655dc28831e5" providerId="ADAL" clId="{59413BD4-E7B1-4A02-9D6A-97D712B72E36}" dt="2023-11-20T19:26:14.465" v="8946" actId="6549"/>
          <ac:spMkLst>
            <pc:docMk/>
            <pc:sldMk cId="2376392103" sldId="257"/>
            <ac:spMk id="2" creationId="{D1ACC199-06DA-DAC0-350E-C1704F082185}"/>
          </ac:spMkLst>
        </pc:spChg>
        <pc:spChg chg="mod">
          <ac:chgData name="Arket, Jessica" userId="2cada778-7303-4251-97d1-655dc28831e5" providerId="ADAL" clId="{59413BD4-E7B1-4A02-9D6A-97D712B72E36}" dt="2023-11-29T00:58:46.337" v="9927" actId="20577"/>
          <ac:spMkLst>
            <pc:docMk/>
            <pc:sldMk cId="2376392103" sldId="257"/>
            <ac:spMk id="3" creationId="{542A86A2-B60F-714E-A5AC-40977907DA3D}"/>
          </ac:spMkLst>
        </pc:spChg>
        <pc:spChg chg="add mod">
          <ac:chgData name="Arket, Jessica" userId="2cada778-7303-4251-97d1-655dc28831e5" providerId="ADAL" clId="{59413BD4-E7B1-4A02-9D6A-97D712B72E36}" dt="2023-11-29T00:59:10.027" v="9934" actId="14100"/>
          <ac:spMkLst>
            <pc:docMk/>
            <pc:sldMk cId="2376392103" sldId="257"/>
            <ac:spMk id="4" creationId="{AED80654-E034-E828-7A1F-5361E1AECA48}"/>
          </ac:spMkLst>
        </pc:spChg>
        <pc:spChg chg="add del mod">
          <ac:chgData name="Arket, Jessica" userId="2cada778-7303-4251-97d1-655dc28831e5" providerId="ADAL" clId="{59413BD4-E7B1-4A02-9D6A-97D712B72E36}" dt="2023-11-20T16:17:00.673" v="8175" actId="478"/>
          <ac:spMkLst>
            <pc:docMk/>
            <pc:sldMk cId="2376392103" sldId="257"/>
            <ac:spMk id="5" creationId="{7ED6EF05-C046-B754-CD67-573ED8F532DD}"/>
          </ac:spMkLst>
        </pc:spChg>
        <pc:picChg chg="add mod">
          <ac:chgData name="Arket, Jessica" userId="2cada778-7303-4251-97d1-655dc28831e5" providerId="ADAL" clId="{59413BD4-E7B1-4A02-9D6A-97D712B72E36}" dt="2023-11-20T21:02:28.896" v="9199" actId="14100"/>
          <ac:picMkLst>
            <pc:docMk/>
            <pc:sldMk cId="2376392103" sldId="257"/>
            <ac:picMk id="6" creationId="{74CCCB03-85EC-D86D-FD2C-076CE9A85B7C}"/>
          </ac:picMkLst>
        </pc:picChg>
      </pc:sldChg>
      <pc:sldChg chg="addSp delSp modSp mod ord">
        <pc:chgData name="Arket, Jessica" userId="2cada778-7303-4251-97d1-655dc28831e5" providerId="ADAL" clId="{59413BD4-E7B1-4A02-9D6A-97D712B72E36}" dt="2023-11-29T01:37:41.706" v="10461" actId="1076"/>
        <pc:sldMkLst>
          <pc:docMk/>
          <pc:sldMk cId="139103756" sldId="258"/>
        </pc:sldMkLst>
        <pc:spChg chg="mod">
          <ac:chgData name="Arket, Jessica" userId="2cada778-7303-4251-97d1-655dc28831e5" providerId="ADAL" clId="{59413BD4-E7B1-4A02-9D6A-97D712B72E36}" dt="2023-11-29T01:36:49.919" v="10453" actId="6549"/>
          <ac:spMkLst>
            <pc:docMk/>
            <pc:sldMk cId="139103756" sldId="258"/>
            <ac:spMk id="2" creationId="{4600135C-A0F8-C503-3B9C-4C95C8E2B242}"/>
          </ac:spMkLst>
        </pc:spChg>
        <pc:spChg chg="mod">
          <ac:chgData name="Arket, Jessica" userId="2cada778-7303-4251-97d1-655dc28831e5" providerId="ADAL" clId="{59413BD4-E7B1-4A02-9D6A-97D712B72E36}" dt="2023-11-29T01:37:07.138" v="10456" actId="20577"/>
          <ac:spMkLst>
            <pc:docMk/>
            <pc:sldMk cId="139103756" sldId="258"/>
            <ac:spMk id="3" creationId="{A22AE83A-8D42-4578-165D-F5949DF85789}"/>
          </ac:spMkLst>
        </pc:spChg>
        <pc:spChg chg="add mod">
          <ac:chgData name="Arket, Jessica" userId="2cada778-7303-4251-97d1-655dc28831e5" providerId="ADAL" clId="{59413BD4-E7B1-4A02-9D6A-97D712B72E36}" dt="2023-11-29T01:37:26.227" v="10458" actId="1076"/>
          <ac:spMkLst>
            <pc:docMk/>
            <pc:sldMk cId="139103756" sldId="258"/>
            <ac:spMk id="6" creationId="{019D18BE-922E-7CCF-60E5-EC43EE0DF54B}"/>
          </ac:spMkLst>
        </pc:spChg>
        <pc:spChg chg="add mod">
          <ac:chgData name="Arket, Jessica" userId="2cada778-7303-4251-97d1-655dc28831e5" providerId="ADAL" clId="{59413BD4-E7B1-4A02-9D6A-97D712B72E36}" dt="2023-11-29T01:37:29.457" v="10459" actId="1076"/>
          <ac:spMkLst>
            <pc:docMk/>
            <pc:sldMk cId="139103756" sldId="258"/>
            <ac:spMk id="7" creationId="{7BA895ED-AA43-0660-E092-7D030FF40731}"/>
          </ac:spMkLst>
        </pc:spChg>
        <pc:spChg chg="add mod">
          <ac:chgData name="Arket, Jessica" userId="2cada778-7303-4251-97d1-655dc28831e5" providerId="ADAL" clId="{59413BD4-E7B1-4A02-9D6A-97D712B72E36}" dt="2023-11-29T01:37:32.730" v="10460" actId="1076"/>
          <ac:spMkLst>
            <pc:docMk/>
            <pc:sldMk cId="139103756" sldId="258"/>
            <ac:spMk id="8" creationId="{4BDF5645-6040-5BC9-22AC-2077EEA9908E}"/>
          </ac:spMkLst>
        </pc:spChg>
        <pc:spChg chg="add mod">
          <ac:chgData name="Arket, Jessica" userId="2cada778-7303-4251-97d1-655dc28831e5" providerId="ADAL" clId="{59413BD4-E7B1-4A02-9D6A-97D712B72E36}" dt="2023-11-29T01:37:41.706" v="10461" actId="1076"/>
          <ac:spMkLst>
            <pc:docMk/>
            <pc:sldMk cId="139103756" sldId="258"/>
            <ac:spMk id="9" creationId="{0441EE3D-D2CA-85E3-C92B-382B1501FA6D}"/>
          </ac:spMkLst>
        </pc:spChg>
        <pc:spChg chg="add del mod">
          <ac:chgData name="Arket, Jessica" userId="2cada778-7303-4251-97d1-655dc28831e5" providerId="ADAL" clId="{59413BD4-E7B1-4A02-9D6A-97D712B72E36}" dt="2023-11-20T05:30:26.372" v="7222" actId="478"/>
          <ac:spMkLst>
            <pc:docMk/>
            <pc:sldMk cId="139103756" sldId="258"/>
            <ac:spMk id="10" creationId="{E501E88E-E180-2EBD-6715-F323C7503E8C}"/>
          </ac:spMkLst>
        </pc:spChg>
        <pc:spChg chg="add mod">
          <ac:chgData name="Arket, Jessica" userId="2cada778-7303-4251-97d1-655dc28831e5" providerId="ADAL" clId="{59413BD4-E7B1-4A02-9D6A-97D712B72E36}" dt="2023-11-29T01:16:32.920" v="10092" actId="14100"/>
          <ac:spMkLst>
            <pc:docMk/>
            <pc:sldMk cId="139103756" sldId="258"/>
            <ac:spMk id="11" creationId="{DDF33DFD-6273-96E0-E378-99CA50158DF3}"/>
          </ac:spMkLst>
        </pc:spChg>
        <pc:picChg chg="add del mod">
          <ac:chgData name="Arket, Jessica" userId="2cada778-7303-4251-97d1-655dc28831e5" providerId="ADAL" clId="{59413BD4-E7B1-4A02-9D6A-97D712B72E36}" dt="2023-11-29T01:37:11.729" v="10457" actId="1076"/>
          <ac:picMkLst>
            <pc:docMk/>
            <pc:sldMk cId="139103756" sldId="258"/>
            <ac:picMk id="5" creationId="{461679ED-D525-BDEC-55A2-9931AE697899}"/>
          </ac:picMkLst>
        </pc:picChg>
      </pc:sldChg>
      <pc:sldChg chg="modSp del mod ord">
        <pc:chgData name="Arket, Jessica" userId="2cada778-7303-4251-97d1-655dc28831e5" providerId="ADAL" clId="{59413BD4-E7B1-4A02-9D6A-97D712B72E36}" dt="2023-11-20T20:58:55.381" v="9175" actId="47"/>
        <pc:sldMkLst>
          <pc:docMk/>
          <pc:sldMk cId="84543452" sldId="259"/>
        </pc:sldMkLst>
        <pc:spChg chg="mod">
          <ac:chgData name="Arket, Jessica" userId="2cada778-7303-4251-97d1-655dc28831e5" providerId="ADAL" clId="{59413BD4-E7B1-4A02-9D6A-97D712B72E36}" dt="2023-11-20T20:56:46.797" v="9145" actId="20577"/>
          <ac:spMkLst>
            <pc:docMk/>
            <pc:sldMk cId="84543452" sldId="259"/>
            <ac:spMk id="2" creationId="{72FDCA40-4F14-AC26-9FB9-DAE7E54B9292}"/>
          </ac:spMkLst>
        </pc:spChg>
        <pc:spChg chg="mod">
          <ac:chgData name="Arket, Jessica" userId="2cada778-7303-4251-97d1-655dc28831e5" providerId="ADAL" clId="{59413BD4-E7B1-4A02-9D6A-97D712B72E36}" dt="2023-11-20T00:12:08.310" v="4359" actId="27636"/>
          <ac:spMkLst>
            <pc:docMk/>
            <pc:sldMk cId="84543452" sldId="259"/>
            <ac:spMk id="3" creationId="{1F026DAF-6E36-C1B0-CE8D-032FC21D0999}"/>
          </ac:spMkLst>
        </pc:spChg>
      </pc:sldChg>
      <pc:sldChg chg="addSp modSp del mod ord">
        <pc:chgData name="Arket, Jessica" userId="2cada778-7303-4251-97d1-655dc28831e5" providerId="ADAL" clId="{59413BD4-E7B1-4A02-9D6A-97D712B72E36}" dt="2023-11-20T20:58:38.469" v="9174" actId="47"/>
        <pc:sldMkLst>
          <pc:docMk/>
          <pc:sldMk cId="443408261" sldId="260"/>
        </pc:sldMkLst>
        <pc:spChg chg="mod">
          <ac:chgData name="Arket, Jessica" userId="2cada778-7303-4251-97d1-655dc28831e5" providerId="ADAL" clId="{59413BD4-E7B1-4A02-9D6A-97D712B72E36}" dt="2023-11-11T03:45:40.405" v="3991" actId="20577"/>
          <ac:spMkLst>
            <pc:docMk/>
            <pc:sldMk cId="443408261" sldId="260"/>
            <ac:spMk id="2" creationId="{F98CA1C3-9559-A714-E304-5F33F8E52392}"/>
          </ac:spMkLst>
        </pc:spChg>
        <pc:spChg chg="mod">
          <ac:chgData name="Arket, Jessica" userId="2cada778-7303-4251-97d1-655dc28831e5" providerId="ADAL" clId="{59413BD4-E7B1-4A02-9D6A-97D712B72E36}" dt="2023-11-20T03:10:15.115" v="5629" actId="20577"/>
          <ac:spMkLst>
            <pc:docMk/>
            <pc:sldMk cId="443408261" sldId="260"/>
            <ac:spMk id="3" creationId="{BFA392CB-E71B-590B-973B-7BB675FE68DC}"/>
          </ac:spMkLst>
        </pc:spChg>
        <pc:picChg chg="add mod">
          <ac:chgData name="Arket, Jessica" userId="2cada778-7303-4251-97d1-655dc28831e5" providerId="ADAL" clId="{59413BD4-E7B1-4A02-9D6A-97D712B72E36}" dt="2023-11-20T02:58:25.265" v="5190" actId="1076"/>
          <ac:picMkLst>
            <pc:docMk/>
            <pc:sldMk cId="443408261" sldId="260"/>
            <ac:picMk id="5" creationId="{B00BC57D-BCA6-D09A-BCBE-EC413F72B868}"/>
          </ac:picMkLst>
        </pc:picChg>
      </pc:sldChg>
      <pc:sldChg chg="addSp delSp modSp mod ord">
        <pc:chgData name="Arket, Jessica" userId="2cada778-7303-4251-97d1-655dc28831e5" providerId="ADAL" clId="{59413BD4-E7B1-4A02-9D6A-97D712B72E36}" dt="2023-11-29T01:32:17.986" v="10441" actId="115"/>
        <pc:sldMkLst>
          <pc:docMk/>
          <pc:sldMk cId="815856134" sldId="261"/>
        </pc:sldMkLst>
        <pc:spChg chg="mod">
          <ac:chgData name="Arket, Jessica" userId="2cada778-7303-4251-97d1-655dc28831e5" providerId="ADAL" clId="{59413BD4-E7B1-4A02-9D6A-97D712B72E36}" dt="2023-11-29T01:32:17.986" v="10441" actId="115"/>
          <ac:spMkLst>
            <pc:docMk/>
            <pc:sldMk cId="815856134" sldId="261"/>
            <ac:spMk id="2" creationId="{181B9273-7762-B912-12FE-C5103F98E5FE}"/>
          </ac:spMkLst>
        </pc:spChg>
        <pc:spChg chg="mod">
          <ac:chgData name="Arket, Jessica" userId="2cada778-7303-4251-97d1-655dc28831e5" providerId="ADAL" clId="{59413BD4-E7B1-4A02-9D6A-97D712B72E36}" dt="2023-11-29T01:27:39.300" v="10341" actId="27636"/>
          <ac:spMkLst>
            <pc:docMk/>
            <pc:sldMk cId="815856134" sldId="261"/>
            <ac:spMk id="3" creationId="{650EAE3A-DE5C-1215-5585-7DA1D2E9442D}"/>
          </ac:spMkLst>
        </pc:spChg>
        <pc:spChg chg="add mod">
          <ac:chgData name="Arket, Jessica" userId="2cada778-7303-4251-97d1-655dc28831e5" providerId="ADAL" clId="{59413BD4-E7B1-4A02-9D6A-97D712B72E36}" dt="2023-11-20T04:24:58.777" v="6429" actId="1076"/>
          <ac:spMkLst>
            <pc:docMk/>
            <pc:sldMk cId="815856134" sldId="261"/>
            <ac:spMk id="4" creationId="{DDE87097-B29E-B096-F826-EDEE79C5A5CC}"/>
          </ac:spMkLst>
        </pc:spChg>
        <pc:spChg chg="add mod">
          <ac:chgData name="Arket, Jessica" userId="2cada778-7303-4251-97d1-655dc28831e5" providerId="ADAL" clId="{59413BD4-E7B1-4A02-9D6A-97D712B72E36}" dt="2023-11-29T01:28:52.545" v="10352" actId="14100"/>
          <ac:spMkLst>
            <pc:docMk/>
            <pc:sldMk cId="815856134" sldId="261"/>
            <ac:spMk id="5" creationId="{4FC4B3A2-A873-F21E-3823-C77BC3C179DB}"/>
          </ac:spMkLst>
        </pc:spChg>
        <pc:spChg chg="add mod">
          <ac:chgData name="Arket, Jessica" userId="2cada778-7303-4251-97d1-655dc28831e5" providerId="ADAL" clId="{59413BD4-E7B1-4A02-9D6A-97D712B72E36}" dt="2023-11-29T01:29:05.369" v="10356" actId="14100"/>
          <ac:spMkLst>
            <pc:docMk/>
            <pc:sldMk cId="815856134" sldId="261"/>
            <ac:spMk id="7" creationId="{5402D360-FFB3-BE96-AD56-8987EAACAFA0}"/>
          </ac:spMkLst>
        </pc:spChg>
        <pc:spChg chg="add del mod">
          <ac:chgData name="Arket, Jessica" userId="2cada778-7303-4251-97d1-655dc28831e5" providerId="ADAL" clId="{59413BD4-E7B1-4A02-9D6A-97D712B72E36}" dt="2023-11-20T16:58:08.196" v="8464" actId="478"/>
          <ac:spMkLst>
            <pc:docMk/>
            <pc:sldMk cId="815856134" sldId="261"/>
            <ac:spMk id="11" creationId="{BD97FD98-9901-54F8-5560-CD81090A23B9}"/>
          </ac:spMkLst>
        </pc:spChg>
        <pc:spChg chg="add del mod">
          <ac:chgData name="Arket, Jessica" userId="2cada778-7303-4251-97d1-655dc28831e5" providerId="ADAL" clId="{59413BD4-E7B1-4A02-9D6A-97D712B72E36}" dt="2023-11-20T21:01:32.584" v="9190" actId="478"/>
          <ac:spMkLst>
            <pc:docMk/>
            <pc:sldMk cId="815856134" sldId="261"/>
            <ac:spMk id="12" creationId="{3750A476-685A-7FE1-C028-5C785723DB3D}"/>
          </ac:spMkLst>
        </pc:spChg>
        <pc:spChg chg="add del mod">
          <ac:chgData name="Arket, Jessica" userId="2cada778-7303-4251-97d1-655dc28831e5" providerId="ADAL" clId="{59413BD4-E7B1-4A02-9D6A-97D712B72E36}" dt="2023-11-29T01:27:44.664" v="10342" actId="478"/>
          <ac:spMkLst>
            <pc:docMk/>
            <pc:sldMk cId="815856134" sldId="261"/>
            <ac:spMk id="13" creationId="{47488933-5FAA-9E65-AB34-31B0A939BAC0}"/>
          </ac:spMkLst>
        </pc:spChg>
        <pc:picChg chg="add mod">
          <ac:chgData name="Arket, Jessica" userId="2cada778-7303-4251-97d1-655dc28831e5" providerId="ADAL" clId="{59413BD4-E7B1-4A02-9D6A-97D712B72E36}" dt="2023-11-29T01:28:46.677" v="10350" actId="1076"/>
          <ac:picMkLst>
            <pc:docMk/>
            <pc:sldMk cId="815856134" sldId="261"/>
            <ac:picMk id="6" creationId="{89C5AC63-11AA-FD38-FAFC-C2E9EEED6184}"/>
          </ac:picMkLst>
        </pc:picChg>
        <pc:picChg chg="add mod">
          <ac:chgData name="Arket, Jessica" userId="2cada778-7303-4251-97d1-655dc28831e5" providerId="ADAL" clId="{59413BD4-E7B1-4A02-9D6A-97D712B72E36}" dt="2023-11-29T01:28:54.906" v="10353" actId="1076"/>
          <ac:picMkLst>
            <pc:docMk/>
            <pc:sldMk cId="815856134" sldId="261"/>
            <ac:picMk id="8" creationId="{5D5C7528-1256-3A80-D3E6-0760E62587FA}"/>
          </ac:picMkLst>
        </pc:picChg>
        <pc:picChg chg="add del">
          <ac:chgData name="Arket, Jessica" userId="2cada778-7303-4251-97d1-655dc28831e5" providerId="ADAL" clId="{59413BD4-E7B1-4A02-9D6A-97D712B72E36}" dt="2023-11-20T04:35:02.846" v="6793" actId="22"/>
          <ac:picMkLst>
            <pc:docMk/>
            <pc:sldMk cId="815856134" sldId="261"/>
            <ac:picMk id="10" creationId="{63441B05-CDAF-B373-EECA-ED6CADCB8001}"/>
          </ac:picMkLst>
        </pc:picChg>
      </pc:sldChg>
      <pc:sldChg chg="modSp del mod ord">
        <pc:chgData name="Arket, Jessica" userId="2cada778-7303-4251-97d1-655dc28831e5" providerId="ADAL" clId="{59413BD4-E7B1-4A02-9D6A-97D712B72E36}" dt="2023-11-20T20:56:57.725" v="9146" actId="47"/>
        <pc:sldMkLst>
          <pc:docMk/>
          <pc:sldMk cId="303847603" sldId="262"/>
        </pc:sldMkLst>
        <pc:spChg chg="mod">
          <ac:chgData name="Arket, Jessica" userId="2cada778-7303-4251-97d1-655dc28831e5" providerId="ADAL" clId="{59413BD4-E7B1-4A02-9D6A-97D712B72E36}" dt="2023-11-20T04:57:29.524" v="7214" actId="20577"/>
          <ac:spMkLst>
            <pc:docMk/>
            <pc:sldMk cId="303847603" sldId="262"/>
            <ac:spMk id="2" creationId="{584CE113-8698-AE3A-5BD1-5EDAE47A5C4F}"/>
          </ac:spMkLst>
        </pc:spChg>
        <pc:spChg chg="mod">
          <ac:chgData name="Arket, Jessica" userId="2cada778-7303-4251-97d1-655dc28831e5" providerId="ADAL" clId="{59413BD4-E7B1-4A02-9D6A-97D712B72E36}" dt="2023-11-11T00:26:01.578" v="870" actId="5793"/>
          <ac:spMkLst>
            <pc:docMk/>
            <pc:sldMk cId="303847603" sldId="262"/>
            <ac:spMk id="3" creationId="{E9387D6B-C4F0-3CE8-927F-7264B394B527}"/>
          </ac:spMkLst>
        </pc:spChg>
      </pc:sldChg>
      <pc:sldChg chg="addSp delSp modSp mod">
        <pc:chgData name="Arket, Jessica" userId="2cada778-7303-4251-97d1-655dc28831e5" providerId="ADAL" clId="{59413BD4-E7B1-4A02-9D6A-97D712B72E36}" dt="2023-11-29T01:32:14.127" v="10440" actId="115"/>
        <pc:sldMkLst>
          <pc:docMk/>
          <pc:sldMk cId="916702496" sldId="263"/>
        </pc:sldMkLst>
        <pc:spChg chg="mod">
          <ac:chgData name="Arket, Jessica" userId="2cada778-7303-4251-97d1-655dc28831e5" providerId="ADAL" clId="{59413BD4-E7B1-4A02-9D6A-97D712B72E36}" dt="2023-11-29T01:32:14.127" v="10440" actId="115"/>
          <ac:spMkLst>
            <pc:docMk/>
            <pc:sldMk cId="916702496" sldId="263"/>
            <ac:spMk id="2" creationId="{B7187EA3-E78B-6461-0DC7-C9F5429223F4}"/>
          </ac:spMkLst>
        </pc:spChg>
        <pc:spChg chg="del mod">
          <ac:chgData name="Arket, Jessica" userId="2cada778-7303-4251-97d1-655dc28831e5" providerId="ADAL" clId="{59413BD4-E7B1-4A02-9D6A-97D712B72E36}" dt="2023-11-11T02:44:11.982" v="2076" actId="478"/>
          <ac:spMkLst>
            <pc:docMk/>
            <pc:sldMk cId="916702496" sldId="263"/>
            <ac:spMk id="3" creationId="{7321C7FC-32D8-BB39-F207-F53CAED4578C}"/>
          </ac:spMkLst>
        </pc:spChg>
        <pc:spChg chg="add mod">
          <ac:chgData name="Arket, Jessica" userId="2cada778-7303-4251-97d1-655dc28831e5" providerId="ADAL" clId="{59413BD4-E7B1-4A02-9D6A-97D712B72E36}" dt="2023-11-20T18:09:43.442" v="8683" actId="14100"/>
          <ac:spMkLst>
            <pc:docMk/>
            <pc:sldMk cId="916702496" sldId="263"/>
            <ac:spMk id="3" creationId="{82E00F9F-5B5D-E185-8602-3F15E0351914}"/>
          </ac:spMkLst>
        </pc:spChg>
        <pc:spChg chg="add del">
          <ac:chgData name="Arket, Jessica" userId="2cada778-7303-4251-97d1-655dc28831e5" providerId="ADAL" clId="{59413BD4-E7B1-4A02-9D6A-97D712B72E36}" dt="2023-11-11T02:37:33.565" v="1956"/>
          <ac:spMkLst>
            <pc:docMk/>
            <pc:sldMk cId="916702496" sldId="263"/>
            <ac:spMk id="4" creationId="{A53A6E49-F01A-B09B-904F-7BEF6D69BCC6}"/>
          </ac:spMkLst>
        </pc:spChg>
        <pc:spChg chg="add del mod">
          <ac:chgData name="Arket, Jessica" userId="2cada778-7303-4251-97d1-655dc28831e5" providerId="ADAL" clId="{59413BD4-E7B1-4A02-9D6A-97D712B72E36}" dt="2023-11-20T16:47:06.259" v="8355" actId="478"/>
          <ac:spMkLst>
            <pc:docMk/>
            <pc:sldMk cId="916702496" sldId="263"/>
            <ac:spMk id="4" creationId="{C6288298-08AC-3616-097E-4C379BCD4AEE}"/>
          </ac:spMkLst>
        </pc:spChg>
        <pc:spChg chg="add mod">
          <ac:chgData name="Arket, Jessica" userId="2cada778-7303-4251-97d1-655dc28831e5" providerId="ADAL" clId="{59413BD4-E7B1-4A02-9D6A-97D712B72E36}" dt="2023-11-29T01:25:58.956" v="10261" actId="1076"/>
          <ac:spMkLst>
            <pc:docMk/>
            <pc:sldMk cId="916702496" sldId="263"/>
            <ac:spMk id="6" creationId="{0C8E2E5C-F594-9CA8-C6AA-8221D3200B66}"/>
          </ac:spMkLst>
        </pc:spChg>
        <pc:spChg chg="add del mod">
          <ac:chgData name="Arket, Jessica" userId="2cada778-7303-4251-97d1-655dc28831e5" providerId="ADAL" clId="{59413BD4-E7B1-4A02-9D6A-97D712B72E36}" dt="2023-11-11T02:45:20.119" v="2120" actId="478"/>
          <ac:spMkLst>
            <pc:docMk/>
            <pc:sldMk cId="916702496" sldId="263"/>
            <ac:spMk id="7" creationId="{B1E9D4D6-BFAD-8EC1-F0D2-83A7A9956690}"/>
          </ac:spMkLst>
        </pc:spChg>
        <pc:spChg chg="add mod">
          <ac:chgData name="Arket, Jessica" userId="2cada778-7303-4251-97d1-655dc28831e5" providerId="ADAL" clId="{59413BD4-E7B1-4A02-9D6A-97D712B72E36}" dt="2023-11-20T21:37:15.313" v="9249" actId="14100"/>
          <ac:spMkLst>
            <pc:docMk/>
            <pc:sldMk cId="916702496" sldId="263"/>
            <ac:spMk id="7" creationId="{ED6A9CC2-D1E0-BCE9-770D-EC90D5ECD155}"/>
          </ac:spMkLst>
        </pc:spChg>
        <pc:spChg chg="add mod">
          <ac:chgData name="Arket, Jessica" userId="2cada778-7303-4251-97d1-655dc28831e5" providerId="ADAL" clId="{59413BD4-E7B1-4A02-9D6A-97D712B72E36}" dt="2023-11-29T01:25:47.912" v="10260" actId="20577"/>
          <ac:spMkLst>
            <pc:docMk/>
            <pc:sldMk cId="916702496" sldId="263"/>
            <ac:spMk id="8" creationId="{5B3C401A-2BB1-589A-2AE5-5E545DA17FDC}"/>
          </ac:spMkLst>
        </pc:spChg>
        <pc:spChg chg="add del mod">
          <ac:chgData name="Arket, Jessica" userId="2cada778-7303-4251-97d1-655dc28831e5" providerId="ADAL" clId="{59413BD4-E7B1-4A02-9D6A-97D712B72E36}" dt="2023-11-20T21:01:26.967" v="9188" actId="478"/>
          <ac:spMkLst>
            <pc:docMk/>
            <pc:sldMk cId="916702496" sldId="263"/>
            <ac:spMk id="9" creationId="{8C0F7EE7-D3C3-67B6-4AE1-F5CE05CCEFA8}"/>
          </ac:spMkLst>
        </pc:spChg>
        <pc:spChg chg="add del mod">
          <ac:chgData name="Arket, Jessica" userId="2cada778-7303-4251-97d1-655dc28831e5" providerId="ADAL" clId="{59413BD4-E7B1-4A02-9D6A-97D712B72E36}" dt="2023-11-29T01:25:42.337" v="10249" actId="478"/>
          <ac:spMkLst>
            <pc:docMk/>
            <pc:sldMk cId="916702496" sldId="263"/>
            <ac:spMk id="10" creationId="{AA2724E2-C2AA-510D-8EB6-667EA1E9CCDE}"/>
          </ac:spMkLst>
        </pc:spChg>
        <pc:graphicFrameChg chg="add mod modGraphic">
          <ac:chgData name="Arket, Jessica" userId="2cada778-7303-4251-97d1-655dc28831e5" providerId="ADAL" clId="{59413BD4-E7B1-4A02-9D6A-97D712B72E36}" dt="2023-11-20T20:49:29.086" v="9135" actId="20577"/>
          <ac:graphicFrameMkLst>
            <pc:docMk/>
            <pc:sldMk cId="916702496" sldId="263"/>
            <ac:graphicFrameMk id="5" creationId="{E8BC3A31-08DA-FA3C-D54A-B372109A4C90}"/>
          </ac:graphicFrameMkLst>
        </pc:graphicFrameChg>
      </pc:sldChg>
      <pc:sldChg chg="addSp delSp modSp mod ord">
        <pc:chgData name="Arket, Jessica" userId="2cada778-7303-4251-97d1-655dc28831e5" providerId="ADAL" clId="{59413BD4-E7B1-4A02-9D6A-97D712B72E36}" dt="2023-11-29T01:24:31.055" v="10236" actId="1076"/>
        <pc:sldMkLst>
          <pc:docMk/>
          <pc:sldMk cId="3115168588" sldId="264"/>
        </pc:sldMkLst>
        <pc:spChg chg="mod">
          <ac:chgData name="Arket, Jessica" userId="2cada778-7303-4251-97d1-655dc28831e5" providerId="ADAL" clId="{59413BD4-E7B1-4A02-9D6A-97D712B72E36}" dt="2023-11-29T01:21:33.065" v="10144" actId="115"/>
          <ac:spMkLst>
            <pc:docMk/>
            <pc:sldMk cId="3115168588" sldId="264"/>
            <ac:spMk id="2" creationId="{B2850E36-DB1D-6CA2-F743-E7251743ECC7}"/>
          </ac:spMkLst>
        </pc:spChg>
        <pc:spChg chg="mod">
          <ac:chgData name="Arket, Jessica" userId="2cada778-7303-4251-97d1-655dc28831e5" providerId="ADAL" clId="{59413BD4-E7B1-4A02-9D6A-97D712B72E36}" dt="2023-11-29T01:24:13.620" v="10235" actId="20577"/>
          <ac:spMkLst>
            <pc:docMk/>
            <pc:sldMk cId="3115168588" sldId="264"/>
            <ac:spMk id="3" creationId="{9CEF9A4D-8260-7093-C9C9-815EF9F497A4}"/>
          </ac:spMkLst>
        </pc:spChg>
        <pc:spChg chg="add mod">
          <ac:chgData name="Arket, Jessica" userId="2cada778-7303-4251-97d1-655dc28831e5" providerId="ADAL" clId="{59413BD4-E7B1-4A02-9D6A-97D712B72E36}" dt="2023-11-29T01:24:31.055" v="10236" actId="1076"/>
          <ac:spMkLst>
            <pc:docMk/>
            <pc:sldMk cId="3115168588" sldId="264"/>
            <ac:spMk id="4" creationId="{5834F271-AAFB-0DDC-5137-D6DB4C193CB2}"/>
          </ac:spMkLst>
        </pc:spChg>
        <pc:spChg chg="add del mod">
          <ac:chgData name="Arket, Jessica" userId="2cada778-7303-4251-97d1-655dc28831e5" providerId="ADAL" clId="{59413BD4-E7B1-4A02-9D6A-97D712B72E36}" dt="2023-11-20T19:44:53.584" v="8964" actId="478"/>
          <ac:spMkLst>
            <pc:docMk/>
            <pc:sldMk cId="3115168588" sldId="264"/>
            <ac:spMk id="7" creationId="{A50D3A6B-F4B4-20AE-7775-87AB73B14AE9}"/>
          </ac:spMkLst>
        </pc:spChg>
        <pc:spChg chg="add mod">
          <ac:chgData name="Arket, Jessica" userId="2cada778-7303-4251-97d1-655dc28831e5" providerId="ADAL" clId="{59413BD4-E7B1-4A02-9D6A-97D712B72E36}" dt="2023-11-29T01:23:38.934" v="10218" actId="14100"/>
          <ac:spMkLst>
            <pc:docMk/>
            <pc:sldMk cId="3115168588" sldId="264"/>
            <ac:spMk id="7" creationId="{D6BA76C5-71BF-2289-A1E7-FCBC076687D8}"/>
          </ac:spMkLst>
        </pc:spChg>
        <pc:spChg chg="add mod">
          <ac:chgData name="Arket, Jessica" userId="2cada778-7303-4251-97d1-655dc28831e5" providerId="ADAL" clId="{59413BD4-E7B1-4A02-9D6A-97D712B72E36}" dt="2023-11-29T01:23:44.841" v="10220" actId="1076"/>
          <ac:spMkLst>
            <pc:docMk/>
            <pc:sldMk cId="3115168588" sldId="264"/>
            <ac:spMk id="8" creationId="{54FF5CD3-2F6D-7FD3-9281-445BCBBEC2E5}"/>
          </ac:spMkLst>
        </pc:spChg>
        <pc:spChg chg="add del mod">
          <ac:chgData name="Arket, Jessica" userId="2cada778-7303-4251-97d1-655dc28831e5" providerId="ADAL" clId="{59413BD4-E7B1-4A02-9D6A-97D712B72E36}" dt="2023-11-20T19:44:52.186" v="8963"/>
          <ac:spMkLst>
            <pc:docMk/>
            <pc:sldMk cId="3115168588" sldId="264"/>
            <ac:spMk id="8" creationId="{D7E5976F-2518-0E8E-0F27-E993356FA796}"/>
          </ac:spMkLst>
        </pc:spChg>
        <pc:spChg chg="add del mod">
          <ac:chgData name="Arket, Jessica" userId="2cada778-7303-4251-97d1-655dc28831e5" providerId="ADAL" clId="{59413BD4-E7B1-4A02-9D6A-97D712B72E36}" dt="2023-11-20T19:45:50.215" v="8973"/>
          <ac:spMkLst>
            <pc:docMk/>
            <pc:sldMk cId="3115168588" sldId="264"/>
            <ac:spMk id="9" creationId="{B750BAD3-0ABD-029D-AE38-F51FB7A1AD30}"/>
          </ac:spMkLst>
        </pc:spChg>
        <pc:spChg chg="add del mod">
          <ac:chgData name="Arket, Jessica" userId="2cada778-7303-4251-97d1-655dc28831e5" providerId="ADAL" clId="{59413BD4-E7B1-4A02-9D6A-97D712B72E36}" dt="2023-11-20T21:01:16.838" v="9185" actId="478"/>
          <ac:spMkLst>
            <pc:docMk/>
            <pc:sldMk cId="3115168588" sldId="264"/>
            <ac:spMk id="10" creationId="{61C99FF6-CE88-156D-CB46-A8D623B72C13}"/>
          </ac:spMkLst>
        </pc:spChg>
        <pc:spChg chg="add del mod">
          <ac:chgData name="Arket, Jessica" userId="2cada778-7303-4251-97d1-655dc28831e5" providerId="ADAL" clId="{59413BD4-E7B1-4A02-9D6A-97D712B72E36}" dt="2023-11-29T01:20:15.362" v="10133" actId="478"/>
          <ac:spMkLst>
            <pc:docMk/>
            <pc:sldMk cId="3115168588" sldId="264"/>
            <ac:spMk id="11" creationId="{B4D1BA9A-CF78-21D1-04EC-9ADFD3680F31}"/>
          </ac:spMkLst>
        </pc:spChg>
        <pc:picChg chg="add mod">
          <ac:chgData name="Arket, Jessica" userId="2cada778-7303-4251-97d1-655dc28831e5" providerId="ADAL" clId="{59413BD4-E7B1-4A02-9D6A-97D712B72E36}" dt="2023-11-29T01:23:31.328" v="10217" actId="14100"/>
          <ac:picMkLst>
            <pc:docMk/>
            <pc:sldMk cId="3115168588" sldId="264"/>
            <ac:picMk id="5" creationId="{9BA8008C-3199-1B58-7759-DE9D004E67EE}"/>
          </ac:picMkLst>
        </pc:picChg>
        <pc:picChg chg="add mod">
          <ac:chgData name="Arket, Jessica" userId="2cada778-7303-4251-97d1-655dc28831e5" providerId="ADAL" clId="{59413BD4-E7B1-4A02-9D6A-97D712B72E36}" dt="2023-11-29T01:23:41.518" v="10219" actId="1076"/>
          <ac:picMkLst>
            <pc:docMk/>
            <pc:sldMk cId="3115168588" sldId="264"/>
            <ac:picMk id="6" creationId="{CCBDA895-2100-2372-ABEE-C017B50FBF08}"/>
          </ac:picMkLst>
        </pc:picChg>
      </pc:sldChg>
      <pc:sldChg chg="addSp delSp modSp new mod ord">
        <pc:chgData name="Arket, Jessica" userId="2cada778-7303-4251-97d1-655dc28831e5" providerId="ADAL" clId="{59413BD4-E7B1-4A02-9D6A-97D712B72E36}" dt="2023-11-29T00:52:09.055" v="9291" actId="207"/>
        <pc:sldMkLst>
          <pc:docMk/>
          <pc:sldMk cId="3851809320" sldId="265"/>
        </pc:sldMkLst>
        <pc:spChg chg="mod">
          <ac:chgData name="Arket, Jessica" userId="2cada778-7303-4251-97d1-655dc28831e5" providerId="ADAL" clId="{59413BD4-E7B1-4A02-9D6A-97D712B72E36}" dt="2023-11-29T00:52:09.055" v="9291" actId="207"/>
          <ac:spMkLst>
            <pc:docMk/>
            <pc:sldMk cId="3851809320" sldId="265"/>
            <ac:spMk id="2" creationId="{08F26F78-F68D-F02F-AEA8-D20E6FEE6CFA}"/>
          </ac:spMkLst>
        </pc:spChg>
        <pc:spChg chg="mod">
          <ac:chgData name="Arket, Jessica" userId="2cada778-7303-4251-97d1-655dc28831e5" providerId="ADAL" clId="{59413BD4-E7B1-4A02-9D6A-97D712B72E36}" dt="2023-11-29T00:52:04.829" v="9290" actId="207"/>
          <ac:spMkLst>
            <pc:docMk/>
            <pc:sldMk cId="3851809320" sldId="265"/>
            <ac:spMk id="3" creationId="{85554016-6B07-FABD-DE73-0445C97A8916}"/>
          </ac:spMkLst>
        </pc:spChg>
        <pc:picChg chg="add del mod">
          <ac:chgData name="Arket, Jessica" userId="2cada778-7303-4251-97d1-655dc28831e5" providerId="ADAL" clId="{59413BD4-E7B1-4A02-9D6A-97D712B72E36}" dt="2023-11-11T03:00:14.755" v="2498" actId="21"/>
          <ac:picMkLst>
            <pc:docMk/>
            <pc:sldMk cId="3851809320" sldId="265"/>
            <ac:picMk id="5" creationId="{0E41CDFF-81AA-974C-D11B-04108B0C6085}"/>
          </ac:picMkLst>
        </pc:picChg>
        <pc:picChg chg="add del mod">
          <ac:chgData name="Arket, Jessica" userId="2cada778-7303-4251-97d1-655dc28831e5" providerId="ADAL" clId="{59413BD4-E7B1-4A02-9D6A-97D712B72E36}" dt="2023-11-11T03:00:14.755" v="2498" actId="21"/>
          <ac:picMkLst>
            <pc:docMk/>
            <pc:sldMk cId="3851809320" sldId="265"/>
            <ac:picMk id="7" creationId="{62E2B693-C549-8FBA-1EDA-442FE9DC7B41}"/>
          </ac:picMkLst>
        </pc:picChg>
        <pc:picChg chg="add mod">
          <ac:chgData name="Arket, Jessica" userId="2cada778-7303-4251-97d1-655dc28831e5" providerId="ADAL" clId="{59413BD4-E7B1-4A02-9D6A-97D712B72E36}" dt="2023-11-20T17:51:01.666" v="8553" actId="1076"/>
          <ac:picMkLst>
            <pc:docMk/>
            <pc:sldMk cId="3851809320" sldId="265"/>
            <ac:picMk id="8" creationId="{49A25794-5CC7-1130-1C52-30AD5B45778A}"/>
          </ac:picMkLst>
        </pc:picChg>
        <pc:picChg chg="add del mod">
          <ac:chgData name="Arket, Jessica" userId="2cada778-7303-4251-97d1-655dc28831e5" providerId="ADAL" clId="{59413BD4-E7B1-4A02-9D6A-97D712B72E36}" dt="2023-11-20T17:50:56.561" v="8552" actId="1076"/>
          <ac:picMkLst>
            <pc:docMk/>
            <pc:sldMk cId="3851809320" sldId="265"/>
            <ac:picMk id="9" creationId="{804D3200-C86D-5560-2716-DC1242B5D811}"/>
          </ac:picMkLst>
        </pc:picChg>
        <pc:picChg chg="add mod">
          <ac:chgData name="Arket, Jessica" userId="2cada778-7303-4251-97d1-655dc28831e5" providerId="ADAL" clId="{59413BD4-E7B1-4A02-9D6A-97D712B72E36}" dt="2023-11-20T21:05:53.331" v="9222" actId="1076"/>
          <ac:picMkLst>
            <pc:docMk/>
            <pc:sldMk cId="3851809320" sldId="265"/>
            <ac:picMk id="1026" creationId="{4AFF4106-04FA-8F14-9316-87CCFE13A758}"/>
          </ac:picMkLst>
        </pc:picChg>
      </pc:sldChg>
      <pc:sldChg chg="addSp delSp modSp new mod ord">
        <pc:chgData name="Arket, Jessica" userId="2cada778-7303-4251-97d1-655dc28831e5" providerId="ADAL" clId="{59413BD4-E7B1-4A02-9D6A-97D712B72E36}" dt="2023-11-29T01:36:11.475" v="10452" actId="478"/>
        <pc:sldMkLst>
          <pc:docMk/>
          <pc:sldMk cId="588038188" sldId="266"/>
        </pc:sldMkLst>
        <pc:spChg chg="mod">
          <ac:chgData name="Arket, Jessica" userId="2cada778-7303-4251-97d1-655dc28831e5" providerId="ADAL" clId="{59413BD4-E7B1-4A02-9D6A-97D712B72E36}" dt="2023-11-29T01:32:35.346" v="10447" actId="115"/>
          <ac:spMkLst>
            <pc:docMk/>
            <pc:sldMk cId="588038188" sldId="266"/>
            <ac:spMk id="2" creationId="{65F5B56F-7393-E89B-1781-17777F4AD60A}"/>
          </ac:spMkLst>
        </pc:spChg>
        <pc:spChg chg="mod">
          <ac:chgData name="Arket, Jessica" userId="2cada778-7303-4251-97d1-655dc28831e5" providerId="ADAL" clId="{59413BD4-E7B1-4A02-9D6A-97D712B72E36}" dt="2023-11-20T20:58:28.844" v="9173" actId="6549"/>
          <ac:spMkLst>
            <pc:docMk/>
            <pc:sldMk cId="588038188" sldId="266"/>
            <ac:spMk id="3" creationId="{69308918-F19E-7CA6-9536-6B40F66CA7FE}"/>
          </ac:spMkLst>
        </pc:spChg>
        <pc:spChg chg="add del mod">
          <ac:chgData name="Arket, Jessica" userId="2cada778-7303-4251-97d1-655dc28831e5" providerId="ADAL" clId="{59413BD4-E7B1-4A02-9D6A-97D712B72E36}" dt="2023-11-29T01:36:11.475" v="10452" actId="478"/>
          <ac:spMkLst>
            <pc:docMk/>
            <pc:sldMk cId="588038188" sldId="266"/>
            <ac:spMk id="5" creationId="{3106C094-AD49-392A-EC4D-449AC3E93BF6}"/>
          </ac:spMkLst>
        </pc:spChg>
        <pc:picChg chg="add mod">
          <ac:chgData name="Arket, Jessica" userId="2cada778-7303-4251-97d1-655dc28831e5" providerId="ADAL" clId="{59413BD4-E7B1-4A02-9D6A-97D712B72E36}" dt="2023-11-20T04:36:50.745" v="6858"/>
          <ac:picMkLst>
            <pc:docMk/>
            <pc:sldMk cId="588038188" sldId="266"/>
            <ac:picMk id="4" creationId="{2ECB5FC0-C684-0C64-365E-17CD11F11712}"/>
          </ac:picMkLst>
        </pc:picChg>
      </pc:sldChg>
      <pc:sldChg chg="addSp delSp modSp new del mod ord">
        <pc:chgData name="Arket, Jessica" userId="2cada778-7303-4251-97d1-655dc28831e5" providerId="ADAL" clId="{59413BD4-E7B1-4A02-9D6A-97D712B72E36}" dt="2023-11-20T20:58:56.656" v="9176" actId="47"/>
        <pc:sldMkLst>
          <pc:docMk/>
          <pc:sldMk cId="4274128628" sldId="267"/>
        </pc:sldMkLst>
        <pc:spChg chg="mod">
          <ac:chgData name="Arket, Jessica" userId="2cada778-7303-4251-97d1-655dc28831e5" providerId="ADAL" clId="{59413BD4-E7B1-4A02-9D6A-97D712B72E36}" dt="2023-11-20T15:28:39.297" v="7314" actId="20577"/>
          <ac:spMkLst>
            <pc:docMk/>
            <pc:sldMk cId="4274128628" sldId="267"/>
            <ac:spMk id="2" creationId="{0C2D77B4-E890-5B58-A8AB-1EC7A1250B3D}"/>
          </ac:spMkLst>
        </pc:spChg>
        <pc:spChg chg="del">
          <ac:chgData name="Arket, Jessica" userId="2cada778-7303-4251-97d1-655dc28831e5" providerId="ADAL" clId="{59413BD4-E7B1-4A02-9D6A-97D712B72E36}" dt="2023-11-11T02:50:38.691" v="2307" actId="478"/>
          <ac:spMkLst>
            <pc:docMk/>
            <pc:sldMk cId="4274128628" sldId="267"/>
            <ac:spMk id="3" creationId="{131F773D-F12C-9758-EEA1-16FD3D760EBF}"/>
          </ac:spMkLst>
        </pc:spChg>
        <pc:spChg chg="add del mod">
          <ac:chgData name="Arket, Jessica" userId="2cada778-7303-4251-97d1-655dc28831e5" providerId="ADAL" clId="{59413BD4-E7B1-4A02-9D6A-97D712B72E36}" dt="2023-11-20T15:28:28.068" v="7300" actId="21"/>
          <ac:spMkLst>
            <pc:docMk/>
            <pc:sldMk cId="4274128628" sldId="267"/>
            <ac:spMk id="3" creationId="{68158C42-D43A-25F6-CCE0-F0DE3B75C9E9}"/>
          </ac:spMkLst>
        </pc:spChg>
        <pc:spChg chg="add mod">
          <ac:chgData name="Arket, Jessica" userId="2cada778-7303-4251-97d1-655dc28831e5" providerId="ADAL" clId="{59413BD4-E7B1-4A02-9D6A-97D712B72E36}" dt="2023-11-20T15:24:00.408" v="7269" actId="14100"/>
          <ac:spMkLst>
            <pc:docMk/>
            <pc:sldMk cId="4274128628" sldId="267"/>
            <ac:spMk id="5" creationId="{140D9646-D1C1-33A0-40DF-0374AB2646E9}"/>
          </ac:spMkLst>
        </pc:spChg>
        <pc:spChg chg="add mod">
          <ac:chgData name="Arket, Jessica" userId="2cada778-7303-4251-97d1-655dc28831e5" providerId="ADAL" clId="{59413BD4-E7B1-4A02-9D6A-97D712B72E36}" dt="2023-11-20T15:22:56.399" v="7261" actId="1076"/>
          <ac:spMkLst>
            <pc:docMk/>
            <pc:sldMk cId="4274128628" sldId="267"/>
            <ac:spMk id="6" creationId="{D83E85D2-0E65-9A82-6873-88EB0DC5FC37}"/>
          </ac:spMkLst>
        </pc:spChg>
        <pc:spChg chg="add mod">
          <ac:chgData name="Arket, Jessica" userId="2cada778-7303-4251-97d1-655dc28831e5" providerId="ADAL" clId="{59413BD4-E7B1-4A02-9D6A-97D712B72E36}" dt="2023-11-20T15:23:03.454" v="7262" actId="1076"/>
          <ac:spMkLst>
            <pc:docMk/>
            <pc:sldMk cId="4274128628" sldId="267"/>
            <ac:spMk id="7" creationId="{D659DCAA-D56D-68BC-8500-93A7D2A88028}"/>
          </ac:spMkLst>
        </pc:spChg>
        <pc:spChg chg="add mod">
          <ac:chgData name="Arket, Jessica" userId="2cada778-7303-4251-97d1-655dc28831e5" providerId="ADAL" clId="{59413BD4-E7B1-4A02-9D6A-97D712B72E36}" dt="2023-11-20T15:23:42.146" v="7267" actId="1076"/>
          <ac:spMkLst>
            <pc:docMk/>
            <pc:sldMk cId="4274128628" sldId="267"/>
            <ac:spMk id="8" creationId="{F727B55E-4AD1-3A1E-1892-52B8ED8B2726}"/>
          </ac:spMkLst>
        </pc:spChg>
        <pc:spChg chg="add mod">
          <ac:chgData name="Arket, Jessica" userId="2cada778-7303-4251-97d1-655dc28831e5" providerId="ADAL" clId="{59413BD4-E7B1-4A02-9D6A-97D712B72E36}" dt="2023-11-20T15:23:24.977" v="7266" actId="1076"/>
          <ac:spMkLst>
            <pc:docMk/>
            <pc:sldMk cId="4274128628" sldId="267"/>
            <ac:spMk id="9" creationId="{1A5A43F6-D8B2-C5A1-E944-8443C6FD8095}"/>
          </ac:spMkLst>
        </pc:spChg>
        <pc:spChg chg="add mod">
          <ac:chgData name="Arket, Jessica" userId="2cada778-7303-4251-97d1-655dc28831e5" providerId="ADAL" clId="{59413BD4-E7B1-4A02-9D6A-97D712B72E36}" dt="2023-11-20T15:23:49.883" v="7268" actId="1076"/>
          <ac:spMkLst>
            <pc:docMk/>
            <pc:sldMk cId="4274128628" sldId="267"/>
            <ac:spMk id="10" creationId="{9CFCFB71-C6B8-2CD2-F1CA-7466B17BE550}"/>
          </ac:spMkLst>
        </pc:spChg>
        <pc:spChg chg="add mod">
          <ac:chgData name="Arket, Jessica" userId="2cada778-7303-4251-97d1-655dc28831e5" providerId="ADAL" clId="{59413BD4-E7B1-4A02-9D6A-97D712B72E36}" dt="2023-11-20T15:23:20.215" v="7265" actId="1076"/>
          <ac:spMkLst>
            <pc:docMk/>
            <pc:sldMk cId="4274128628" sldId="267"/>
            <ac:spMk id="11" creationId="{A1FEE1F1-85D2-C435-9A21-A451B7ED35CA}"/>
          </ac:spMkLst>
        </pc:spChg>
        <pc:spChg chg="add mod">
          <ac:chgData name="Arket, Jessica" userId="2cada778-7303-4251-97d1-655dc28831e5" providerId="ADAL" clId="{59413BD4-E7B1-4A02-9D6A-97D712B72E36}" dt="2023-11-20T15:20:50.400" v="7250" actId="207"/>
          <ac:spMkLst>
            <pc:docMk/>
            <pc:sldMk cId="4274128628" sldId="267"/>
            <ac:spMk id="12" creationId="{2D970D35-F8A1-B82F-4418-97EBC20093C4}"/>
          </ac:spMkLst>
        </pc:spChg>
        <pc:spChg chg="add mod">
          <ac:chgData name="Arket, Jessica" userId="2cada778-7303-4251-97d1-655dc28831e5" providerId="ADAL" clId="{59413BD4-E7B1-4A02-9D6A-97D712B72E36}" dt="2023-11-20T04:21:39.883" v="6404" actId="208"/>
          <ac:spMkLst>
            <pc:docMk/>
            <pc:sldMk cId="4274128628" sldId="267"/>
            <ac:spMk id="13" creationId="{343848EB-E55B-C340-89AB-4ADC0F5654D8}"/>
          </ac:spMkLst>
        </pc:spChg>
        <pc:spChg chg="add mod">
          <ac:chgData name="Arket, Jessica" userId="2cada778-7303-4251-97d1-655dc28831e5" providerId="ADAL" clId="{59413BD4-E7B1-4A02-9D6A-97D712B72E36}" dt="2023-11-20T15:22:25.167" v="7256" actId="1076"/>
          <ac:spMkLst>
            <pc:docMk/>
            <pc:sldMk cId="4274128628" sldId="267"/>
            <ac:spMk id="14" creationId="{DF6881E6-CACB-A24C-9476-7EED96F2BDFF}"/>
          </ac:spMkLst>
        </pc:spChg>
        <pc:spChg chg="add mod">
          <ac:chgData name="Arket, Jessica" userId="2cada778-7303-4251-97d1-655dc28831e5" providerId="ADAL" clId="{59413BD4-E7B1-4A02-9D6A-97D712B72E36}" dt="2023-11-20T15:24:24.933" v="7272" actId="14100"/>
          <ac:spMkLst>
            <pc:docMk/>
            <pc:sldMk cId="4274128628" sldId="267"/>
            <ac:spMk id="15" creationId="{86D8B69F-8B0B-22DE-8E21-E52855BA7658}"/>
          </ac:spMkLst>
        </pc:spChg>
        <pc:picChg chg="add mod">
          <ac:chgData name="Arket, Jessica" userId="2cada778-7303-4251-97d1-655dc28831e5" providerId="ADAL" clId="{59413BD4-E7B1-4A02-9D6A-97D712B72E36}" dt="2023-11-20T20:57:09.595" v="9148" actId="1076"/>
          <ac:picMkLst>
            <pc:docMk/>
            <pc:sldMk cId="4274128628" sldId="267"/>
            <ac:picMk id="4" creationId="{14F08E1F-434E-1E32-A798-D5DC536D445A}"/>
          </ac:picMkLst>
        </pc:picChg>
        <pc:picChg chg="add del mod">
          <ac:chgData name="Arket, Jessica" userId="2cada778-7303-4251-97d1-655dc28831e5" providerId="ADAL" clId="{59413BD4-E7B1-4A02-9D6A-97D712B72E36}" dt="2023-11-20T15:25:00.671" v="7273" actId="478"/>
          <ac:picMkLst>
            <pc:docMk/>
            <pc:sldMk cId="4274128628" sldId="267"/>
            <ac:picMk id="17" creationId="{93568E9F-8A2B-AF5E-6BDC-6E4BD42C6C3C}"/>
          </ac:picMkLst>
        </pc:picChg>
        <pc:picChg chg="add del mod">
          <ac:chgData name="Arket, Jessica" userId="2cada778-7303-4251-97d1-655dc28831e5" providerId="ADAL" clId="{59413BD4-E7B1-4A02-9D6A-97D712B72E36}" dt="2023-11-20T15:27:19.821" v="7289" actId="21"/>
          <ac:picMkLst>
            <pc:docMk/>
            <pc:sldMk cId="4274128628" sldId="267"/>
            <ac:picMk id="19" creationId="{3FFD6F24-0969-E15C-071F-6ABF1CF1CE67}"/>
          </ac:picMkLst>
        </pc:picChg>
        <pc:picChg chg="add del mod">
          <ac:chgData name="Arket, Jessica" userId="2cada778-7303-4251-97d1-655dc28831e5" providerId="ADAL" clId="{59413BD4-E7B1-4A02-9D6A-97D712B72E36}" dt="2023-11-20T15:26:47.659" v="7281" actId="21"/>
          <ac:picMkLst>
            <pc:docMk/>
            <pc:sldMk cId="4274128628" sldId="267"/>
            <ac:picMk id="21" creationId="{6C87CB57-7F8E-8393-CD68-A39CE79D9FAD}"/>
          </ac:picMkLst>
        </pc:picChg>
        <pc:picChg chg="add del">
          <ac:chgData name="Arket, Jessica" userId="2cada778-7303-4251-97d1-655dc28831e5" providerId="ADAL" clId="{59413BD4-E7B1-4A02-9D6A-97D712B72E36}" dt="2023-11-20T15:26:53.383" v="7283" actId="21"/>
          <ac:picMkLst>
            <pc:docMk/>
            <pc:sldMk cId="4274128628" sldId="267"/>
            <ac:picMk id="23" creationId="{8F48617D-990E-3B14-751D-E905191DA5AE}"/>
          </ac:picMkLst>
        </pc:picChg>
      </pc:sldChg>
      <pc:sldChg chg="addSp delSp modSp new mod ord">
        <pc:chgData name="Arket, Jessica" userId="2cada778-7303-4251-97d1-655dc28831e5" providerId="ADAL" clId="{59413BD4-E7B1-4A02-9D6A-97D712B72E36}" dt="2023-11-29T01:34:36.380" v="10451" actId="20577"/>
        <pc:sldMkLst>
          <pc:docMk/>
          <pc:sldMk cId="770672807" sldId="268"/>
        </pc:sldMkLst>
        <pc:spChg chg="mod">
          <ac:chgData name="Arket, Jessica" userId="2cada778-7303-4251-97d1-655dc28831e5" providerId="ADAL" clId="{59413BD4-E7B1-4A02-9D6A-97D712B72E36}" dt="2023-11-29T01:34:36.380" v="10451" actId="20577"/>
          <ac:spMkLst>
            <pc:docMk/>
            <pc:sldMk cId="770672807" sldId="268"/>
            <ac:spMk id="2" creationId="{B9A3556B-9254-C52F-640E-C835239007D0}"/>
          </ac:spMkLst>
        </pc:spChg>
        <pc:spChg chg="mod">
          <ac:chgData name="Arket, Jessica" userId="2cada778-7303-4251-97d1-655dc28831e5" providerId="ADAL" clId="{59413BD4-E7B1-4A02-9D6A-97D712B72E36}" dt="2023-11-29T01:31:55.679" v="10439" actId="20577"/>
          <ac:spMkLst>
            <pc:docMk/>
            <pc:sldMk cId="770672807" sldId="268"/>
            <ac:spMk id="3" creationId="{F2AF1110-0C1D-A8EA-A453-98CD38F8B4B8}"/>
          </ac:spMkLst>
        </pc:spChg>
        <pc:spChg chg="add mod">
          <ac:chgData name="Arket, Jessica" userId="2cada778-7303-4251-97d1-655dc28831e5" providerId="ADAL" clId="{59413BD4-E7B1-4A02-9D6A-97D712B72E36}" dt="2023-11-29T01:30:45.469" v="10383" actId="1076"/>
          <ac:spMkLst>
            <pc:docMk/>
            <pc:sldMk cId="770672807" sldId="268"/>
            <ac:spMk id="4" creationId="{63AC6F08-7221-69F6-1CCB-3FCEBFC16661}"/>
          </ac:spMkLst>
        </pc:spChg>
        <pc:spChg chg="add mod">
          <ac:chgData name="Arket, Jessica" userId="2cada778-7303-4251-97d1-655dc28831e5" providerId="ADAL" clId="{59413BD4-E7B1-4A02-9D6A-97D712B72E36}" dt="2023-11-20T19:47:23.812" v="8997" actId="1076"/>
          <ac:spMkLst>
            <pc:docMk/>
            <pc:sldMk cId="770672807" sldId="268"/>
            <ac:spMk id="13" creationId="{A79605BD-D38E-28B0-24A1-8A566C7F9D54}"/>
          </ac:spMkLst>
        </pc:spChg>
        <pc:spChg chg="add mod">
          <ac:chgData name="Arket, Jessica" userId="2cada778-7303-4251-97d1-655dc28831e5" providerId="ADAL" clId="{59413BD4-E7B1-4A02-9D6A-97D712B72E36}" dt="2023-11-20T19:47:25.837" v="8998" actId="1076"/>
          <ac:spMkLst>
            <pc:docMk/>
            <pc:sldMk cId="770672807" sldId="268"/>
            <ac:spMk id="15" creationId="{9812DAC2-6B32-B538-1C1E-C0297ED6655F}"/>
          </ac:spMkLst>
        </pc:spChg>
        <pc:spChg chg="add del mod">
          <ac:chgData name="Arket, Jessica" userId="2cada778-7303-4251-97d1-655dc28831e5" providerId="ADAL" clId="{59413BD4-E7B1-4A02-9D6A-97D712B72E36}" dt="2023-11-20T21:01:38.689" v="9192" actId="478"/>
          <ac:spMkLst>
            <pc:docMk/>
            <pc:sldMk cId="770672807" sldId="268"/>
            <ac:spMk id="16" creationId="{14F4B3DA-672C-42CA-2FB0-D272FCE7FCF4}"/>
          </ac:spMkLst>
        </pc:spChg>
        <pc:spChg chg="add del mod">
          <ac:chgData name="Arket, Jessica" userId="2cada778-7303-4251-97d1-655dc28831e5" providerId="ADAL" clId="{59413BD4-E7B1-4A02-9D6A-97D712B72E36}" dt="2023-11-29T01:30:47.905" v="10384" actId="478"/>
          <ac:spMkLst>
            <pc:docMk/>
            <pc:sldMk cId="770672807" sldId="268"/>
            <ac:spMk id="17" creationId="{BB91F8AA-1AEF-FDFF-DDE6-A4F6FA684678}"/>
          </ac:spMkLst>
        </pc:spChg>
        <pc:picChg chg="add del mod">
          <ac:chgData name="Arket, Jessica" userId="2cada778-7303-4251-97d1-655dc28831e5" providerId="ADAL" clId="{59413BD4-E7B1-4A02-9D6A-97D712B72E36}" dt="2023-11-20T04:44:47.939" v="6871" actId="478"/>
          <ac:picMkLst>
            <pc:docMk/>
            <pc:sldMk cId="770672807" sldId="268"/>
            <ac:picMk id="5" creationId="{65AA5D86-F577-DEFD-E9FA-6070BB442127}"/>
          </ac:picMkLst>
        </pc:picChg>
        <pc:picChg chg="add del mod">
          <ac:chgData name="Arket, Jessica" userId="2cada778-7303-4251-97d1-655dc28831e5" providerId="ADAL" clId="{59413BD4-E7B1-4A02-9D6A-97D712B72E36}" dt="2023-11-20T04:45:02.475" v="6875" actId="478"/>
          <ac:picMkLst>
            <pc:docMk/>
            <pc:sldMk cId="770672807" sldId="268"/>
            <ac:picMk id="7" creationId="{3041D4D2-9743-BF76-5E19-C525C0D154FE}"/>
          </ac:picMkLst>
        </pc:picChg>
        <pc:picChg chg="add mod">
          <ac:chgData name="Arket, Jessica" userId="2cada778-7303-4251-97d1-655dc28831e5" providerId="ADAL" clId="{59413BD4-E7B1-4A02-9D6A-97D712B72E36}" dt="2023-11-20T19:47:17.406" v="8996" actId="1076"/>
          <ac:picMkLst>
            <pc:docMk/>
            <pc:sldMk cId="770672807" sldId="268"/>
            <ac:picMk id="8" creationId="{1319943A-3FE8-73FC-9954-8F57A8874B4A}"/>
          </ac:picMkLst>
        </pc:picChg>
        <pc:picChg chg="add del mod">
          <ac:chgData name="Arket, Jessica" userId="2cada778-7303-4251-97d1-655dc28831e5" providerId="ADAL" clId="{59413BD4-E7B1-4A02-9D6A-97D712B72E36}" dt="2023-11-20T18:16:51.005" v="8760" actId="478"/>
          <ac:picMkLst>
            <pc:docMk/>
            <pc:sldMk cId="770672807" sldId="268"/>
            <ac:picMk id="10" creationId="{9C0F66A6-2407-034A-A659-2D62D257590D}"/>
          </ac:picMkLst>
        </pc:picChg>
        <pc:picChg chg="add mod">
          <ac:chgData name="Arket, Jessica" userId="2cada778-7303-4251-97d1-655dc28831e5" providerId="ADAL" clId="{59413BD4-E7B1-4A02-9D6A-97D712B72E36}" dt="2023-11-20T19:46:54.766" v="8991" actId="1076"/>
          <ac:picMkLst>
            <pc:docMk/>
            <pc:sldMk cId="770672807" sldId="268"/>
            <ac:picMk id="12" creationId="{76C1A05A-DBFB-FD66-85C9-51602C4D58A2}"/>
          </ac:picMkLst>
        </pc:picChg>
        <pc:picChg chg="add del mod">
          <ac:chgData name="Arket, Jessica" userId="2cada778-7303-4251-97d1-655dc28831e5" providerId="ADAL" clId="{59413BD4-E7B1-4A02-9D6A-97D712B72E36}" dt="2023-11-20T18:17:51.092" v="8775"/>
          <ac:picMkLst>
            <pc:docMk/>
            <pc:sldMk cId="770672807" sldId="268"/>
            <ac:picMk id="14" creationId="{8D96674E-2C32-2940-275D-41B83408D032}"/>
          </ac:picMkLst>
        </pc:picChg>
      </pc:sldChg>
      <pc:sldChg chg="addSp delSp modSp new mod">
        <pc:chgData name="Arket, Jessica" userId="2cada778-7303-4251-97d1-655dc28831e5" providerId="ADAL" clId="{59413BD4-E7B1-4A02-9D6A-97D712B72E36}" dt="2023-11-29T01:14:16.421" v="10070" actId="14100"/>
        <pc:sldMkLst>
          <pc:docMk/>
          <pc:sldMk cId="2716821290" sldId="269"/>
        </pc:sldMkLst>
        <pc:spChg chg="mod">
          <ac:chgData name="Arket, Jessica" userId="2cada778-7303-4251-97d1-655dc28831e5" providerId="ADAL" clId="{59413BD4-E7B1-4A02-9D6A-97D712B72E36}" dt="2023-11-29T01:14:16.421" v="10070" actId="14100"/>
          <ac:spMkLst>
            <pc:docMk/>
            <pc:sldMk cId="2716821290" sldId="269"/>
            <ac:spMk id="2" creationId="{9BBFF8B1-A959-3E80-130A-06C138EA059E}"/>
          </ac:spMkLst>
        </pc:spChg>
        <pc:spChg chg="del">
          <ac:chgData name="Arket, Jessica" userId="2cada778-7303-4251-97d1-655dc28831e5" providerId="ADAL" clId="{59413BD4-E7B1-4A02-9D6A-97D712B72E36}" dt="2023-11-20T03:02:03.435" v="5209" actId="478"/>
          <ac:spMkLst>
            <pc:docMk/>
            <pc:sldMk cId="2716821290" sldId="269"/>
            <ac:spMk id="3" creationId="{39B62586-EFD0-349D-1DE8-17E0A9281D09}"/>
          </ac:spMkLst>
        </pc:spChg>
        <pc:spChg chg="add mod">
          <ac:chgData name="Arket, Jessica" userId="2cada778-7303-4251-97d1-655dc28831e5" providerId="ADAL" clId="{59413BD4-E7B1-4A02-9D6A-97D712B72E36}" dt="2023-11-29T01:06:22.918" v="9960" actId="6549"/>
          <ac:spMkLst>
            <pc:docMk/>
            <pc:sldMk cId="2716821290" sldId="269"/>
            <ac:spMk id="6" creationId="{28EE1499-9C1C-0B1F-8901-004B81A4EFE5}"/>
          </ac:spMkLst>
        </pc:spChg>
        <pc:spChg chg="add del">
          <ac:chgData name="Arket, Jessica" userId="2cada778-7303-4251-97d1-655dc28831e5" providerId="ADAL" clId="{59413BD4-E7B1-4A02-9D6A-97D712B72E36}" dt="2023-11-20T03:28:22.371" v="5636" actId="22"/>
          <ac:spMkLst>
            <pc:docMk/>
            <pc:sldMk cId="2716821290" sldId="269"/>
            <ac:spMk id="8" creationId="{BFC5B7CA-05CA-77BA-9A1A-22D5DFDF3011}"/>
          </ac:spMkLst>
        </pc:spChg>
        <pc:spChg chg="add mod">
          <ac:chgData name="Arket, Jessica" userId="2cada778-7303-4251-97d1-655dc28831e5" providerId="ADAL" clId="{59413BD4-E7B1-4A02-9D6A-97D712B72E36}" dt="2023-11-29T01:06:18.173" v="9957" actId="20577"/>
          <ac:spMkLst>
            <pc:docMk/>
            <pc:sldMk cId="2716821290" sldId="269"/>
            <ac:spMk id="9" creationId="{75744282-168A-9F85-9A06-27E3A8E40B39}"/>
          </ac:spMkLst>
        </pc:spChg>
        <pc:spChg chg="add mod">
          <ac:chgData name="Arket, Jessica" userId="2cada778-7303-4251-97d1-655dc28831e5" providerId="ADAL" clId="{59413BD4-E7B1-4A02-9D6A-97D712B72E36}" dt="2023-11-29T01:06:26.293" v="9963" actId="20577"/>
          <ac:spMkLst>
            <pc:docMk/>
            <pc:sldMk cId="2716821290" sldId="269"/>
            <ac:spMk id="10" creationId="{E7610FE9-7BAA-4898-8598-AFC1F13BA56F}"/>
          </ac:spMkLst>
        </pc:spChg>
        <pc:spChg chg="add mod">
          <ac:chgData name="Arket, Jessica" userId="2cada778-7303-4251-97d1-655dc28831e5" providerId="ADAL" clId="{59413BD4-E7B1-4A02-9D6A-97D712B72E36}" dt="2023-11-29T01:06:13.025" v="9954" actId="20577"/>
          <ac:spMkLst>
            <pc:docMk/>
            <pc:sldMk cId="2716821290" sldId="269"/>
            <ac:spMk id="11" creationId="{DE3FB3BC-4CDA-19DB-5E6B-4054CCD60DDC}"/>
          </ac:spMkLst>
        </pc:spChg>
        <pc:spChg chg="add mod">
          <ac:chgData name="Arket, Jessica" userId="2cada778-7303-4251-97d1-655dc28831e5" providerId="ADAL" clId="{59413BD4-E7B1-4A02-9D6A-97D712B72E36}" dt="2023-11-29T01:06:30.204" v="9966" actId="20577"/>
          <ac:spMkLst>
            <pc:docMk/>
            <pc:sldMk cId="2716821290" sldId="269"/>
            <ac:spMk id="12" creationId="{29B099DF-3AA7-CAFA-6FAE-F2D1C8C43078}"/>
          </ac:spMkLst>
        </pc:spChg>
        <pc:spChg chg="add mod">
          <ac:chgData name="Arket, Jessica" userId="2cada778-7303-4251-97d1-655dc28831e5" providerId="ADAL" clId="{59413BD4-E7B1-4A02-9D6A-97D712B72E36}" dt="2023-11-29T01:10:50.879" v="10062" actId="1076"/>
          <ac:spMkLst>
            <pc:docMk/>
            <pc:sldMk cId="2716821290" sldId="269"/>
            <ac:spMk id="13" creationId="{8875D62E-40A3-6635-D351-BD7135E75D3A}"/>
          </ac:spMkLst>
        </pc:spChg>
        <pc:spChg chg="add mod">
          <ac:chgData name="Arket, Jessica" userId="2cada778-7303-4251-97d1-655dc28831e5" providerId="ADAL" clId="{59413BD4-E7B1-4A02-9D6A-97D712B72E36}" dt="2023-11-29T01:10:54.944" v="10063" actId="1076"/>
          <ac:spMkLst>
            <pc:docMk/>
            <pc:sldMk cId="2716821290" sldId="269"/>
            <ac:spMk id="14" creationId="{03E03279-846E-C0BD-EC61-C13896910FE8}"/>
          </ac:spMkLst>
        </pc:spChg>
        <pc:spChg chg="add mod">
          <ac:chgData name="Arket, Jessica" userId="2cada778-7303-4251-97d1-655dc28831e5" providerId="ADAL" clId="{59413BD4-E7B1-4A02-9D6A-97D712B72E36}" dt="2023-11-29T01:10:46.991" v="10061" actId="1076"/>
          <ac:spMkLst>
            <pc:docMk/>
            <pc:sldMk cId="2716821290" sldId="269"/>
            <ac:spMk id="15" creationId="{6F489B64-7792-820B-55EB-1D0DBD73BE2E}"/>
          </ac:spMkLst>
        </pc:spChg>
        <pc:spChg chg="add mod">
          <ac:chgData name="Arket, Jessica" userId="2cada778-7303-4251-97d1-655dc28831e5" providerId="ADAL" clId="{59413BD4-E7B1-4A02-9D6A-97D712B72E36}" dt="2023-11-29T01:11:00.656" v="10064" actId="1076"/>
          <ac:spMkLst>
            <pc:docMk/>
            <pc:sldMk cId="2716821290" sldId="269"/>
            <ac:spMk id="16" creationId="{B442EA6E-AA60-14EB-10DD-48BF1CFC7F81}"/>
          </ac:spMkLst>
        </pc:spChg>
        <pc:spChg chg="add mod">
          <ac:chgData name="Arket, Jessica" userId="2cada778-7303-4251-97d1-655dc28831e5" providerId="ADAL" clId="{59413BD4-E7B1-4A02-9D6A-97D712B72E36}" dt="2023-11-29T01:11:24.280" v="10067" actId="1076"/>
          <ac:spMkLst>
            <pc:docMk/>
            <pc:sldMk cId="2716821290" sldId="269"/>
            <ac:spMk id="17" creationId="{1EAA2097-274E-C4E2-A928-5D77C40ACB8D}"/>
          </ac:spMkLst>
        </pc:spChg>
        <pc:spChg chg="mod">
          <ac:chgData name="Arket, Jessica" userId="2cada778-7303-4251-97d1-655dc28831e5" providerId="ADAL" clId="{59413BD4-E7B1-4A02-9D6A-97D712B72E36}" dt="2023-11-29T01:11:19.054" v="10066" actId="1076"/>
          <ac:spMkLst>
            <pc:docMk/>
            <pc:sldMk cId="2716821290" sldId="269"/>
            <ac:spMk id="18" creationId="{F1B92038-5EFC-5EA2-7377-BF74033ED734}"/>
          </ac:spMkLst>
        </pc:spChg>
        <pc:picChg chg="add mod">
          <ac:chgData name="Arket, Jessica" userId="2cada778-7303-4251-97d1-655dc28831e5" providerId="ADAL" clId="{59413BD4-E7B1-4A02-9D6A-97D712B72E36}" dt="2023-11-20T04:53:03.713" v="7142" actId="14100"/>
          <ac:picMkLst>
            <pc:docMk/>
            <pc:sldMk cId="2716821290" sldId="269"/>
            <ac:picMk id="5" creationId="{42CDBF0F-56CD-4681-E2DC-496CD309BD44}"/>
          </ac:picMkLst>
        </pc:picChg>
      </pc:sldChg>
      <pc:sldChg chg="addSp delSp modSp new mod">
        <pc:chgData name="Arket, Jessica" userId="2cada778-7303-4251-97d1-655dc28831e5" providerId="ADAL" clId="{59413BD4-E7B1-4A02-9D6A-97D712B72E36}" dt="2023-11-29T01:19:00.552" v="10122" actId="478"/>
        <pc:sldMkLst>
          <pc:docMk/>
          <pc:sldMk cId="672012948" sldId="270"/>
        </pc:sldMkLst>
        <pc:spChg chg="mod">
          <ac:chgData name="Arket, Jessica" userId="2cada778-7303-4251-97d1-655dc28831e5" providerId="ADAL" clId="{59413BD4-E7B1-4A02-9D6A-97D712B72E36}" dt="2023-11-29T01:18:55.186" v="10121" actId="115"/>
          <ac:spMkLst>
            <pc:docMk/>
            <pc:sldMk cId="672012948" sldId="270"/>
            <ac:spMk id="2" creationId="{4C0B8436-D7D2-A761-20CA-DFE60F0E1B55}"/>
          </ac:spMkLst>
        </pc:spChg>
        <pc:spChg chg="del">
          <ac:chgData name="Arket, Jessica" userId="2cada778-7303-4251-97d1-655dc28831e5" providerId="ADAL" clId="{59413BD4-E7B1-4A02-9D6A-97D712B72E36}" dt="2023-11-20T15:27:06.297" v="7286" actId="478"/>
          <ac:spMkLst>
            <pc:docMk/>
            <pc:sldMk cId="672012948" sldId="270"/>
            <ac:spMk id="3" creationId="{CFD779C5-11E3-351A-880D-3ABBD5DC8752}"/>
          </ac:spMkLst>
        </pc:spChg>
        <pc:spChg chg="add mod">
          <ac:chgData name="Arket, Jessica" userId="2cada778-7303-4251-97d1-655dc28831e5" providerId="ADAL" clId="{59413BD4-E7B1-4A02-9D6A-97D712B72E36}" dt="2023-11-20T16:31:51.605" v="8290" actId="1076"/>
          <ac:spMkLst>
            <pc:docMk/>
            <pc:sldMk cId="672012948" sldId="270"/>
            <ac:spMk id="6" creationId="{BECD8F3E-2CC8-FF5D-63F3-A0A192BBBA3B}"/>
          </ac:spMkLst>
        </pc:spChg>
        <pc:spChg chg="add mod">
          <ac:chgData name="Arket, Jessica" userId="2cada778-7303-4251-97d1-655dc28831e5" providerId="ADAL" clId="{59413BD4-E7B1-4A02-9D6A-97D712B72E36}" dt="2023-11-29T01:18:46.565" v="10111" actId="1076"/>
          <ac:spMkLst>
            <pc:docMk/>
            <pc:sldMk cId="672012948" sldId="270"/>
            <ac:spMk id="10" creationId="{AA9CF008-1305-61E1-259A-E94E005BF0AF}"/>
          </ac:spMkLst>
        </pc:spChg>
        <pc:spChg chg="add del">
          <ac:chgData name="Arket, Jessica" userId="2cada778-7303-4251-97d1-655dc28831e5" providerId="ADAL" clId="{59413BD4-E7B1-4A02-9D6A-97D712B72E36}" dt="2023-11-20T15:29:08.360" v="7318" actId="11529"/>
          <ac:spMkLst>
            <pc:docMk/>
            <pc:sldMk cId="672012948" sldId="270"/>
            <ac:spMk id="11" creationId="{22533801-B53C-B71F-1EF9-F6547C4E7771}"/>
          </ac:spMkLst>
        </pc:spChg>
        <pc:spChg chg="add mod">
          <ac:chgData name="Arket, Jessica" userId="2cada778-7303-4251-97d1-655dc28831e5" providerId="ADAL" clId="{59413BD4-E7B1-4A02-9D6A-97D712B72E36}" dt="2023-11-20T16:30:18.745" v="8263" actId="20577"/>
          <ac:spMkLst>
            <pc:docMk/>
            <pc:sldMk cId="672012948" sldId="270"/>
            <ac:spMk id="15" creationId="{7AB95B8A-271D-C59B-EDBF-228C2DDEF577}"/>
          </ac:spMkLst>
        </pc:spChg>
        <pc:spChg chg="add del mod">
          <ac:chgData name="Arket, Jessica" userId="2cada778-7303-4251-97d1-655dc28831e5" providerId="ADAL" clId="{59413BD4-E7B1-4A02-9D6A-97D712B72E36}" dt="2023-11-20T16:24:42.919" v="8223" actId="478"/>
          <ac:spMkLst>
            <pc:docMk/>
            <pc:sldMk cId="672012948" sldId="270"/>
            <ac:spMk id="16" creationId="{793F7F10-72CE-3D60-FCEF-B3B3FF0F6D23}"/>
          </ac:spMkLst>
        </pc:spChg>
        <pc:spChg chg="add mod">
          <ac:chgData name="Arket, Jessica" userId="2cada778-7303-4251-97d1-655dc28831e5" providerId="ADAL" clId="{59413BD4-E7B1-4A02-9D6A-97D712B72E36}" dt="2023-11-20T15:43:20.153" v="7721" actId="115"/>
          <ac:spMkLst>
            <pc:docMk/>
            <pc:sldMk cId="672012948" sldId="270"/>
            <ac:spMk id="19" creationId="{7A22D12E-FB95-DAC1-5125-06FCCF934D40}"/>
          </ac:spMkLst>
        </pc:spChg>
        <pc:spChg chg="add mod">
          <ac:chgData name="Arket, Jessica" userId="2cada778-7303-4251-97d1-655dc28831e5" providerId="ADAL" clId="{59413BD4-E7B1-4A02-9D6A-97D712B72E36}" dt="2023-11-20T15:41:59.228" v="7694" actId="1076"/>
          <ac:spMkLst>
            <pc:docMk/>
            <pc:sldMk cId="672012948" sldId="270"/>
            <ac:spMk id="22" creationId="{3FC89080-ADE3-6B60-8007-A2B44EC43D5E}"/>
          </ac:spMkLst>
        </pc:spChg>
        <pc:spChg chg="add mod">
          <ac:chgData name="Arket, Jessica" userId="2cada778-7303-4251-97d1-655dc28831e5" providerId="ADAL" clId="{59413BD4-E7B1-4A02-9D6A-97D712B72E36}" dt="2023-11-20T16:27:10.751" v="8249" actId="14100"/>
          <ac:spMkLst>
            <pc:docMk/>
            <pc:sldMk cId="672012948" sldId="270"/>
            <ac:spMk id="23" creationId="{12E6AAEE-EA36-A286-EE94-2ED4F2130FDB}"/>
          </ac:spMkLst>
        </pc:spChg>
        <pc:spChg chg="add del">
          <ac:chgData name="Arket, Jessica" userId="2cada778-7303-4251-97d1-655dc28831e5" providerId="ADAL" clId="{59413BD4-E7B1-4A02-9D6A-97D712B72E36}" dt="2023-11-20T15:47:32.019" v="7866" actId="11529"/>
          <ac:spMkLst>
            <pc:docMk/>
            <pc:sldMk cId="672012948" sldId="270"/>
            <ac:spMk id="24" creationId="{E50FDA1D-E97E-FFEB-D93B-234909D842C9}"/>
          </ac:spMkLst>
        </pc:spChg>
        <pc:spChg chg="add del mod">
          <ac:chgData name="Arket, Jessica" userId="2cada778-7303-4251-97d1-655dc28831e5" providerId="ADAL" clId="{59413BD4-E7B1-4A02-9D6A-97D712B72E36}" dt="2023-11-20T20:08:50.226" v="9063" actId="478"/>
          <ac:spMkLst>
            <pc:docMk/>
            <pc:sldMk cId="672012948" sldId="270"/>
            <ac:spMk id="39" creationId="{6C98A8AB-361B-20A3-B88A-62F7301ACE66}"/>
          </ac:spMkLst>
        </pc:spChg>
        <pc:spChg chg="add del mod">
          <ac:chgData name="Arket, Jessica" userId="2cada778-7303-4251-97d1-655dc28831e5" providerId="ADAL" clId="{59413BD4-E7B1-4A02-9D6A-97D712B72E36}" dt="2023-11-20T20:08:51.058" v="9064" actId="478"/>
          <ac:spMkLst>
            <pc:docMk/>
            <pc:sldMk cId="672012948" sldId="270"/>
            <ac:spMk id="40" creationId="{E8C1073B-E04D-86C4-C818-2BB945316141}"/>
          </ac:spMkLst>
        </pc:spChg>
        <pc:spChg chg="add del mod">
          <ac:chgData name="Arket, Jessica" userId="2cada778-7303-4251-97d1-655dc28831e5" providerId="ADAL" clId="{59413BD4-E7B1-4A02-9D6A-97D712B72E36}" dt="2023-11-20T20:08:51.592" v="9065" actId="478"/>
          <ac:spMkLst>
            <pc:docMk/>
            <pc:sldMk cId="672012948" sldId="270"/>
            <ac:spMk id="41" creationId="{AF0F6933-A49D-58C2-1EEC-BC46F0084390}"/>
          </ac:spMkLst>
        </pc:spChg>
        <pc:spChg chg="add del mod">
          <ac:chgData name="Arket, Jessica" userId="2cada778-7303-4251-97d1-655dc28831e5" providerId="ADAL" clId="{59413BD4-E7B1-4A02-9D6A-97D712B72E36}" dt="2023-11-20T20:08:48.177" v="9060" actId="478"/>
          <ac:spMkLst>
            <pc:docMk/>
            <pc:sldMk cId="672012948" sldId="270"/>
            <ac:spMk id="42" creationId="{3BA23F38-42D1-9621-BA28-B7C097F489D3}"/>
          </ac:spMkLst>
        </pc:spChg>
        <pc:spChg chg="add del mod">
          <ac:chgData name="Arket, Jessica" userId="2cada778-7303-4251-97d1-655dc28831e5" providerId="ADAL" clId="{59413BD4-E7B1-4A02-9D6A-97D712B72E36}" dt="2023-11-20T19:45:02.369" v="8967" actId="478"/>
          <ac:spMkLst>
            <pc:docMk/>
            <pc:sldMk cId="672012948" sldId="270"/>
            <ac:spMk id="44" creationId="{7CACE7C7-CC26-A3B8-18D7-601D3F468590}"/>
          </ac:spMkLst>
        </pc:spChg>
        <pc:spChg chg="add del mod">
          <ac:chgData name="Arket, Jessica" userId="2cada778-7303-4251-97d1-655dc28831e5" providerId="ADAL" clId="{59413BD4-E7B1-4A02-9D6A-97D712B72E36}" dt="2023-11-20T19:46:04.380" v="8976" actId="21"/>
          <ac:spMkLst>
            <pc:docMk/>
            <pc:sldMk cId="672012948" sldId="270"/>
            <ac:spMk id="45" creationId="{DAC0AD96-8EBF-17A6-A9D8-402E511AC00B}"/>
          </ac:spMkLst>
        </pc:spChg>
        <pc:spChg chg="add del mod">
          <ac:chgData name="Arket, Jessica" userId="2cada778-7303-4251-97d1-655dc28831e5" providerId="ADAL" clId="{59413BD4-E7B1-4A02-9D6A-97D712B72E36}" dt="2023-11-29T01:19:00.552" v="10122" actId="478"/>
          <ac:spMkLst>
            <pc:docMk/>
            <pc:sldMk cId="672012948" sldId="270"/>
            <ac:spMk id="46" creationId="{04BE3D89-51D4-A316-60AB-2F2FB5C0A954}"/>
          </ac:spMkLst>
        </pc:spChg>
        <pc:spChg chg="add del mod">
          <ac:chgData name="Arket, Jessica" userId="2cada778-7303-4251-97d1-655dc28831e5" providerId="ADAL" clId="{59413BD4-E7B1-4A02-9D6A-97D712B72E36}" dt="2023-11-20T19:46:16.902" v="8980"/>
          <ac:spMkLst>
            <pc:docMk/>
            <pc:sldMk cId="672012948" sldId="270"/>
            <ac:spMk id="47" creationId="{BF4860A9-D813-8A0A-C3E7-29E7D15BEDB0}"/>
          </ac:spMkLst>
        </pc:spChg>
        <pc:spChg chg="add del mod">
          <ac:chgData name="Arket, Jessica" userId="2cada778-7303-4251-97d1-655dc28831e5" providerId="ADAL" clId="{59413BD4-E7B1-4A02-9D6A-97D712B72E36}" dt="2023-11-20T19:46:32.104" v="8985"/>
          <ac:spMkLst>
            <pc:docMk/>
            <pc:sldMk cId="672012948" sldId="270"/>
            <ac:spMk id="48" creationId="{1B651C0A-6BD3-C7B6-F30C-AEA296E2A74D}"/>
          </ac:spMkLst>
        </pc:spChg>
        <pc:spChg chg="add del mod">
          <ac:chgData name="Arket, Jessica" userId="2cada778-7303-4251-97d1-655dc28831e5" providerId="ADAL" clId="{59413BD4-E7B1-4A02-9D6A-97D712B72E36}" dt="2023-11-20T20:12:48.083" v="9085" actId="478"/>
          <ac:spMkLst>
            <pc:docMk/>
            <pc:sldMk cId="672012948" sldId="270"/>
            <ac:spMk id="51" creationId="{488D1191-2C73-DCEA-8CC3-BF08800811ED}"/>
          </ac:spMkLst>
        </pc:spChg>
        <pc:spChg chg="add mod">
          <ac:chgData name="Arket, Jessica" userId="2cada778-7303-4251-97d1-655dc28831e5" providerId="ADAL" clId="{59413BD4-E7B1-4A02-9D6A-97D712B72E36}" dt="2023-11-20T20:13:38.533" v="9099" actId="1076"/>
          <ac:spMkLst>
            <pc:docMk/>
            <pc:sldMk cId="672012948" sldId="270"/>
            <ac:spMk id="52" creationId="{B77A3BF6-62AE-EAD0-6516-369E1E840472}"/>
          </ac:spMkLst>
        </pc:spChg>
        <pc:spChg chg="add mod">
          <ac:chgData name="Arket, Jessica" userId="2cada778-7303-4251-97d1-655dc28831e5" providerId="ADAL" clId="{59413BD4-E7B1-4A02-9D6A-97D712B72E36}" dt="2023-11-20T20:14:04.863" v="9103" actId="14100"/>
          <ac:spMkLst>
            <pc:docMk/>
            <pc:sldMk cId="672012948" sldId="270"/>
            <ac:spMk id="53" creationId="{681192A6-7A24-A182-9387-B1631520AB51}"/>
          </ac:spMkLst>
        </pc:spChg>
        <pc:picChg chg="add del mod">
          <ac:chgData name="Arket, Jessica" userId="2cada778-7303-4251-97d1-655dc28831e5" providerId="ADAL" clId="{59413BD4-E7B1-4A02-9D6A-97D712B72E36}" dt="2023-11-20T15:29:30.332" v="7321" actId="478"/>
          <ac:picMkLst>
            <pc:docMk/>
            <pc:sldMk cId="672012948" sldId="270"/>
            <ac:picMk id="4" creationId="{3A226CF7-B1DB-237E-AE5A-6E7C909B310D}"/>
          </ac:picMkLst>
        </pc:picChg>
        <pc:picChg chg="add del mod">
          <ac:chgData name="Arket, Jessica" userId="2cada778-7303-4251-97d1-655dc28831e5" providerId="ADAL" clId="{59413BD4-E7B1-4A02-9D6A-97D712B72E36}" dt="2023-11-20T15:29:32.210" v="7322" actId="478"/>
          <ac:picMkLst>
            <pc:docMk/>
            <pc:sldMk cId="672012948" sldId="270"/>
            <ac:picMk id="5" creationId="{8B3D31BB-90AF-670A-1A0E-D2BA7E149386}"/>
          </ac:picMkLst>
        </pc:picChg>
        <pc:picChg chg="add mod">
          <ac:chgData name="Arket, Jessica" userId="2cada778-7303-4251-97d1-655dc28831e5" providerId="ADAL" clId="{59413BD4-E7B1-4A02-9D6A-97D712B72E36}" dt="2023-11-20T15:38:05.312" v="7642" actId="1076"/>
          <ac:picMkLst>
            <pc:docMk/>
            <pc:sldMk cId="672012948" sldId="270"/>
            <ac:picMk id="7" creationId="{406EE0EF-E2DA-37C6-0934-D506AD4B0D95}"/>
          </ac:picMkLst>
        </pc:picChg>
        <pc:picChg chg="add mod">
          <ac:chgData name="Arket, Jessica" userId="2cada778-7303-4251-97d1-655dc28831e5" providerId="ADAL" clId="{59413BD4-E7B1-4A02-9D6A-97D712B72E36}" dt="2023-11-20T15:38:08.201" v="7643" actId="1076"/>
          <ac:picMkLst>
            <pc:docMk/>
            <pc:sldMk cId="672012948" sldId="270"/>
            <ac:picMk id="9" creationId="{D437B704-7B01-28C0-8AD9-769BE4331E6B}"/>
          </ac:picMkLst>
        </pc:picChg>
        <pc:picChg chg="add del mod">
          <ac:chgData name="Arket, Jessica" userId="2cada778-7303-4251-97d1-655dc28831e5" providerId="ADAL" clId="{59413BD4-E7B1-4A02-9D6A-97D712B72E36}" dt="2023-11-20T16:24:40.830" v="8222" actId="478"/>
          <ac:picMkLst>
            <pc:docMk/>
            <pc:sldMk cId="672012948" sldId="270"/>
            <ac:picMk id="13" creationId="{D18358BC-3E73-3A8A-7D99-80C1A5371F71}"/>
          </ac:picMkLst>
        </pc:picChg>
        <pc:picChg chg="add del mod">
          <ac:chgData name="Arket, Jessica" userId="2cada778-7303-4251-97d1-655dc28831e5" providerId="ADAL" clId="{59413BD4-E7B1-4A02-9D6A-97D712B72E36}" dt="2023-11-20T15:30:07.584" v="7359"/>
          <ac:picMkLst>
            <pc:docMk/>
            <pc:sldMk cId="672012948" sldId="270"/>
            <ac:picMk id="14" creationId="{B23AB646-83F2-C38A-10CD-419952C82D8D}"/>
          </ac:picMkLst>
        </pc:picChg>
        <pc:picChg chg="add mod">
          <ac:chgData name="Arket, Jessica" userId="2cada778-7303-4251-97d1-655dc28831e5" providerId="ADAL" clId="{59413BD4-E7B1-4A02-9D6A-97D712B72E36}" dt="2023-11-20T15:38:20.635" v="7647" actId="14100"/>
          <ac:picMkLst>
            <pc:docMk/>
            <pc:sldMk cId="672012948" sldId="270"/>
            <ac:picMk id="18" creationId="{13A38AC5-2241-F528-529B-A892DDE5C127}"/>
          </ac:picMkLst>
        </pc:picChg>
        <pc:picChg chg="add mod">
          <ac:chgData name="Arket, Jessica" userId="2cada778-7303-4251-97d1-655dc28831e5" providerId="ADAL" clId="{59413BD4-E7B1-4A02-9D6A-97D712B72E36}" dt="2023-11-20T15:40:04.440" v="7673" actId="14100"/>
          <ac:picMkLst>
            <pc:docMk/>
            <pc:sldMk cId="672012948" sldId="270"/>
            <ac:picMk id="21" creationId="{FFA48151-7498-185E-1581-9F69184ED875}"/>
          </ac:picMkLst>
        </pc:picChg>
        <pc:picChg chg="add del mod">
          <ac:chgData name="Arket, Jessica" userId="2cada778-7303-4251-97d1-655dc28831e5" providerId="ADAL" clId="{59413BD4-E7B1-4A02-9D6A-97D712B72E36}" dt="2023-11-20T20:08:49.536" v="9062" actId="478"/>
          <ac:picMkLst>
            <pc:docMk/>
            <pc:sldMk cId="672012948" sldId="270"/>
            <ac:picMk id="33" creationId="{4FC4511B-BA04-5DBE-4D61-3C5247E63206}"/>
          </ac:picMkLst>
        </pc:picChg>
        <pc:picChg chg="add del mod">
          <ac:chgData name="Arket, Jessica" userId="2cada778-7303-4251-97d1-655dc28831e5" providerId="ADAL" clId="{59413BD4-E7B1-4A02-9D6A-97D712B72E36}" dt="2023-11-20T20:08:48.890" v="9061" actId="478"/>
          <ac:picMkLst>
            <pc:docMk/>
            <pc:sldMk cId="672012948" sldId="270"/>
            <ac:picMk id="35" creationId="{964C7F6C-5025-F38D-2AF8-12166E662F6B}"/>
          </ac:picMkLst>
        </pc:picChg>
        <pc:picChg chg="add mod">
          <ac:chgData name="Arket, Jessica" userId="2cada778-7303-4251-97d1-655dc28831e5" providerId="ADAL" clId="{59413BD4-E7B1-4A02-9D6A-97D712B72E36}" dt="2023-11-20T20:14:01.426" v="9102" actId="14100"/>
          <ac:picMkLst>
            <pc:docMk/>
            <pc:sldMk cId="672012948" sldId="270"/>
            <ac:picMk id="50" creationId="{1C96A342-25D0-AFB2-EEAC-1BFC3C79A383}"/>
          </ac:picMkLst>
        </pc:picChg>
        <pc:inkChg chg="add">
          <ac:chgData name="Arket, Jessica" userId="2cada778-7303-4251-97d1-655dc28831e5" providerId="ADAL" clId="{59413BD4-E7B1-4A02-9D6A-97D712B72E36}" dt="2023-11-20T15:47:49.584" v="7867" actId="9405"/>
          <ac:inkMkLst>
            <pc:docMk/>
            <pc:sldMk cId="672012948" sldId="270"/>
            <ac:inkMk id="25" creationId="{A726C808-CFA8-5C25-0FB8-94D462025544}"/>
          </ac:inkMkLst>
        </pc:inkChg>
        <pc:inkChg chg="add del">
          <ac:chgData name="Arket, Jessica" userId="2cada778-7303-4251-97d1-655dc28831e5" providerId="ADAL" clId="{59413BD4-E7B1-4A02-9D6A-97D712B72E36}" dt="2023-11-20T15:48:37.771" v="7869" actId="478"/>
          <ac:inkMkLst>
            <pc:docMk/>
            <pc:sldMk cId="672012948" sldId="270"/>
            <ac:inkMk id="26" creationId="{6DA1AB95-F6A0-2CC0-A64D-A6DE55D5464D}"/>
          </ac:inkMkLst>
        </pc:inkChg>
        <pc:inkChg chg="add del">
          <ac:chgData name="Arket, Jessica" userId="2cada778-7303-4251-97d1-655dc28831e5" providerId="ADAL" clId="{59413BD4-E7B1-4A02-9D6A-97D712B72E36}" dt="2023-11-20T15:48:48.119" v="7871" actId="9405"/>
          <ac:inkMkLst>
            <pc:docMk/>
            <pc:sldMk cId="672012948" sldId="270"/>
            <ac:inkMk id="27" creationId="{012F3480-7F46-9840-E4C0-6B78AB5FB243}"/>
          </ac:inkMkLst>
        </pc:inkChg>
        <pc:inkChg chg="add">
          <ac:chgData name="Arket, Jessica" userId="2cada778-7303-4251-97d1-655dc28831e5" providerId="ADAL" clId="{59413BD4-E7B1-4A02-9D6A-97D712B72E36}" dt="2023-11-20T15:48:55.326" v="7872" actId="9405"/>
          <ac:inkMkLst>
            <pc:docMk/>
            <pc:sldMk cId="672012948" sldId="270"/>
            <ac:inkMk id="28" creationId="{1687B8F9-573C-5BEF-EE9C-0E9E53D16969}"/>
          </ac:inkMkLst>
        </pc:inkChg>
        <pc:inkChg chg="add del">
          <ac:chgData name="Arket, Jessica" userId="2cada778-7303-4251-97d1-655dc28831e5" providerId="ADAL" clId="{59413BD4-E7B1-4A02-9D6A-97D712B72E36}" dt="2023-11-20T15:49:38.643" v="7874" actId="9405"/>
          <ac:inkMkLst>
            <pc:docMk/>
            <pc:sldMk cId="672012948" sldId="270"/>
            <ac:inkMk id="29" creationId="{52F76FB7-C768-9A64-520A-FC344E32C1EE}"/>
          </ac:inkMkLst>
        </pc:inkChg>
        <pc:inkChg chg="add">
          <ac:chgData name="Arket, Jessica" userId="2cada778-7303-4251-97d1-655dc28831e5" providerId="ADAL" clId="{59413BD4-E7B1-4A02-9D6A-97D712B72E36}" dt="2023-11-20T15:49:54.607" v="7875" actId="9405"/>
          <ac:inkMkLst>
            <pc:docMk/>
            <pc:sldMk cId="672012948" sldId="270"/>
            <ac:inkMk id="30" creationId="{5EC573D5-F33D-D919-1786-B40575BE5FC3}"/>
          </ac:inkMkLst>
        </pc:inkChg>
        <pc:inkChg chg="add">
          <ac:chgData name="Arket, Jessica" userId="2cada778-7303-4251-97d1-655dc28831e5" providerId="ADAL" clId="{59413BD4-E7B1-4A02-9D6A-97D712B72E36}" dt="2023-11-20T15:50:10.447" v="7876" actId="9405"/>
          <ac:inkMkLst>
            <pc:docMk/>
            <pc:sldMk cId="672012948" sldId="270"/>
            <ac:inkMk id="31" creationId="{A7216880-63C2-DD6E-E865-63D5399B7662}"/>
          </ac:inkMkLst>
        </pc:inkChg>
        <pc:cxnChg chg="add">
          <ac:chgData name="Arket, Jessica" userId="2cada778-7303-4251-97d1-655dc28831e5" providerId="ADAL" clId="{59413BD4-E7B1-4A02-9D6A-97D712B72E36}" dt="2023-11-20T16:25:31.786" v="8229" actId="11529"/>
          <ac:cxnSpMkLst>
            <pc:docMk/>
            <pc:sldMk cId="672012948" sldId="270"/>
            <ac:cxnSpMk id="37" creationId="{9138DED3-0D62-34AC-5768-680040F2BE6D}"/>
          </ac:cxnSpMkLst>
        </pc:cxnChg>
        <pc:cxnChg chg="add mod">
          <ac:chgData name="Arket, Jessica" userId="2cada778-7303-4251-97d1-655dc28831e5" providerId="ADAL" clId="{59413BD4-E7B1-4A02-9D6A-97D712B72E36}" dt="2023-11-20T16:31:44.239" v="8289" actId="14100"/>
          <ac:cxnSpMkLst>
            <pc:docMk/>
            <pc:sldMk cId="672012948" sldId="270"/>
            <ac:cxnSpMk id="38" creationId="{999E58F0-E42B-E0E6-3306-43CF1C1CCD32}"/>
          </ac:cxnSpMkLst>
        </pc:cxnChg>
      </pc:sldChg>
      <pc:sldChg chg="new del">
        <pc:chgData name="Arket, Jessica" userId="2cada778-7303-4251-97d1-655dc28831e5" providerId="ADAL" clId="{59413BD4-E7B1-4A02-9D6A-97D712B72E36}" dt="2023-11-20T15:17:58.878" v="7242" actId="47"/>
        <pc:sldMkLst>
          <pc:docMk/>
          <pc:sldMk cId="1811849200" sldId="270"/>
        </pc:sldMkLst>
      </pc:sldChg>
      <pc:sldChg chg="modSp new mod">
        <pc:chgData name="Arket, Jessica" userId="2cada778-7303-4251-97d1-655dc28831e5" providerId="ADAL" clId="{59413BD4-E7B1-4A02-9D6A-97D712B72E36}" dt="2023-11-29T01:13:00.717" v="10069" actId="115"/>
        <pc:sldMkLst>
          <pc:docMk/>
          <pc:sldMk cId="3554109359" sldId="271"/>
        </pc:sldMkLst>
        <pc:spChg chg="mod">
          <ac:chgData name="Arket, Jessica" userId="2cada778-7303-4251-97d1-655dc28831e5" providerId="ADAL" clId="{59413BD4-E7B1-4A02-9D6A-97D712B72E36}" dt="2023-11-29T01:13:00.717" v="10069" actId="115"/>
          <ac:spMkLst>
            <pc:docMk/>
            <pc:sldMk cId="3554109359" sldId="271"/>
            <ac:spMk id="2" creationId="{F19722BD-440D-ACD4-0DC4-1D6F46C4B3DC}"/>
          </ac:spMkLst>
        </pc:spChg>
        <pc:spChg chg="mod">
          <ac:chgData name="Arket, Jessica" userId="2cada778-7303-4251-97d1-655dc28831e5" providerId="ADAL" clId="{59413BD4-E7B1-4A02-9D6A-97D712B72E36}" dt="2023-11-29T01:03:09.179" v="9951" actId="20577"/>
          <ac:spMkLst>
            <pc:docMk/>
            <pc:sldMk cId="3554109359" sldId="271"/>
            <ac:spMk id="3" creationId="{27635CB3-1DF2-337C-E47A-04C2A3E1C2B3}"/>
          </ac:spMkLst>
        </pc:spChg>
      </pc:sldChg>
    </pc:docChg>
  </pc:docChgLst>
  <pc:docChgLst>
    <pc:chgData name="Arket, Jessica" userId="2cada778-7303-4251-97d1-655dc28831e5" providerId="ADAL" clId="{EE97942D-FFD1-41EA-9825-42D46F4DDE7D}"/>
    <pc:docChg chg="custSel addSld modSld">
      <pc:chgData name="Arket, Jessica" userId="2cada778-7303-4251-97d1-655dc28831e5" providerId="ADAL" clId="{EE97942D-FFD1-41EA-9825-42D46F4DDE7D}" dt="2023-10-23T15:24:03.059" v="1137" actId="20577"/>
      <pc:docMkLst>
        <pc:docMk/>
      </pc:docMkLst>
      <pc:sldChg chg="modSp mod">
        <pc:chgData name="Arket, Jessica" userId="2cada778-7303-4251-97d1-655dc28831e5" providerId="ADAL" clId="{EE97942D-FFD1-41EA-9825-42D46F4DDE7D}" dt="2023-10-23T15:24:03.059" v="1137" actId="20577"/>
        <pc:sldMkLst>
          <pc:docMk/>
          <pc:sldMk cId="139103756" sldId="258"/>
        </pc:sldMkLst>
        <pc:spChg chg="mod">
          <ac:chgData name="Arket, Jessica" userId="2cada778-7303-4251-97d1-655dc28831e5" providerId="ADAL" clId="{EE97942D-FFD1-41EA-9825-42D46F4DDE7D}" dt="2023-10-22T16:40:40.721" v="216" actId="20577"/>
          <ac:spMkLst>
            <pc:docMk/>
            <pc:sldMk cId="139103756" sldId="258"/>
            <ac:spMk id="2" creationId="{4600135C-A0F8-C503-3B9C-4C95C8E2B242}"/>
          </ac:spMkLst>
        </pc:spChg>
        <pc:spChg chg="mod">
          <ac:chgData name="Arket, Jessica" userId="2cada778-7303-4251-97d1-655dc28831e5" providerId="ADAL" clId="{EE97942D-FFD1-41EA-9825-42D46F4DDE7D}" dt="2023-10-23T15:24:03.059" v="1137" actId="20577"/>
          <ac:spMkLst>
            <pc:docMk/>
            <pc:sldMk cId="139103756" sldId="258"/>
            <ac:spMk id="3" creationId="{A22AE83A-8D42-4578-165D-F5949DF85789}"/>
          </ac:spMkLst>
        </pc:spChg>
      </pc:sldChg>
      <pc:sldChg chg="modSp mod">
        <pc:chgData name="Arket, Jessica" userId="2cada778-7303-4251-97d1-655dc28831e5" providerId="ADAL" clId="{EE97942D-FFD1-41EA-9825-42D46F4DDE7D}" dt="2023-10-22T22:25:24.719" v="771" actId="20577"/>
        <pc:sldMkLst>
          <pc:docMk/>
          <pc:sldMk cId="84543452" sldId="259"/>
        </pc:sldMkLst>
        <pc:spChg chg="mod">
          <ac:chgData name="Arket, Jessica" userId="2cada778-7303-4251-97d1-655dc28831e5" providerId="ADAL" clId="{EE97942D-FFD1-41EA-9825-42D46F4DDE7D}" dt="2023-10-22T22:24:27.599" v="736" actId="20577"/>
          <ac:spMkLst>
            <pc:docMk/>
            <pc:sldMk cId="84543452" sldId="259"/>
            <ac:spMk id="2" creationId="{72FDCA40-4F14-AC26-9FB9-DAE7E54B9292}"/>
          </ac:spMkLst>
        </pc:spChg>
        <pc:spChg chg="mod">
          <ac:chgData name="Arket, Jessica" userId="2cada778-7303-4251-97d1-655dc28831e5" providerId="ADAL" clId="{EE97942D-FFD1-41EA-9825-42D46F4DDE7D}" dt="2023-10-22T22:25:24.719" v="771" actId="20577"/>
          <ac:spMkLst>
            <pc:docMk/>
            <pc:sldMk cId="84543452" sldId="259"/>
            <ac:spMk id="3" creationId="{1F026DAF-6E36-C1B0-CE8D-032FC21D0999}"/>
          </ac:spMkLst>
        </pc:spChg>
      </pc:sldChg>
      <pc:sldChg chg="modSp mod">
        <pc:chgData name="Arket, Jessica" userId="2cada778-7303-4251-97d1-655dc28831e5" providerId="ADAL" clId="{EE97942D-FFD1-41EA-9825-42D46F4DDE7D}" dt="2023-10-22T22:28:03.842" v="1059" actId="20577"/>
        <pc:sldMkLst>
          <pc:docMk/>
          <pc:sldMk cId="443408261" sldId="260"/>
        </pc:sldMkLst>
        <pc:spChg chg="mod">
          <ac:chgData name="Arket, Jessica" userId="2cada778-7303-4251-97d1-655dc28831e5" providerId="ADAL" clId="{EE97942D-FFD1-41EA-9825-42D46F4DDE7D}" dt="2023-10-22T22:28:03.842" v="1059" actId="20577"/>
          <ac:spMkLst>
            <pc:docMk/>
            <pc:sldMk cId="443408261" sldId="260"/>
            <ac:spMk id="3" creationId="{BFA392CB-E71B-590B-973B-7BB675FE68DC}"/>
          </ac:spMkLst>
        </pc:spChg>
      </pc:sldChg>
      <pc:sldChg chg="modSp new mod">
        <pc:chgData name="Arket, Jessica" userId="2cada778-7303-4251-97d1-655dc28831e5" providerId="ADAL" clId="{EE97942D-FFD1-41EA-9825-42D46F4DDE7D}" dt="2023-10-22T16:40:43.515" v="217"/>
        <pc:sldMkLst>
          <pc:docMk/>
          <pc:sldMk cId="916702496" sldId="263"/>
        </pc:sldMkLst>
        <pc:spChg chg="mod">
          <ac:chgData name="Arket, Jessica" userId="2cada778-7303-4251-97d1-655dc28831e5" providerId="ADAL" clId="{EE97942D-FFD1-41EA-9825-42D46F4DDE7D}" dt="2023-10-22T16:40:43.515" v="217"/>
          <ac:spMkLst>
            <pc:docMk/>
            <pc:sldMk cId="916702496" sldId="263"/>
            <ac:spMk id="2" creationId="{B7187EA3-E78B-6461-0DC7-C9F5429223F4}"/>
          </ac:spMkLst>
        </pc:spChg>
      </pc:sldChg>
      <pc:sldChg chg="modSp new mod">
        <pc:chgData name="Arket, Jessica" userId="2cada778-7303-4251-97d1-655dc28831e5" providerId="ADAL" clId="{EE97942D-FFD1-41EA-9825-42D46F4DDE7D}" dt="2023-10-22T22:33:55.822" v="1071" actId="20577"/>
        <pc:sldMkLst>
          <pc:docMk/>
          <pc:sldMk cId="3115168588" sldId="264"/>
        </pc:sldMkLst>
        <pc:spChg chg="mod">
          <ac:chgData name="Arket, Jessica" userId="2cada778-7303-4251-97d1-655dc28831e5" providerId="ADAL" clId="{EE97942D-FFD1-41EA-9825-42D46F4DDE7D}" dt="2023-10-22T22:33:55.822" v="1071" actId="20577"/>
          <ac:spMkLst>
            <pc:docMk/>
            <pc:sldMk cId="3115168588" sldId="264"/>
            <ac:spMk id="2" creationId="{B2850E36-DB1D-6CA2-F743-E7251743ECC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15:47:49.584"/>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1,'1985'0,"-1962"0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15:48:55.326"/>
    </inkml:context>
    <inkml:brush xml:id="br0">
      <inkml:brushProperty name="width" value="0.3" units="cm"/>
      <inkml:brushProperty name="height" value="0.6" units="cm"/>
      <inkml:brushProperty name="color" value="#E5867F"/>
      <inkml:brushProperty name="tip" value="rectangle"/>
      <inkml:brushProperty name="rasterOp" value="maskPen"/>
      <inkml:brushProperty name="ignorePressure" value="1"/>
    </inkml:brush>
  </inkml:definitions>
  <inkml:trace contextRef="#ctx0" brushRef="#br0">0 31,'2'0,"0"-1,0 1,0-1,0 0,0 1,0-1,0 0,3-2,10-5,12 3,0 1,0 1,0 1,0 1,32 4,0-1,34-3,82 3,-67 16,-84-13,24 7,-33-7,1-1,0-1,23 2,8-3,-13-1,-1 1,47 9,-56-6,20 6,0-3,1-1,52 0,142-8,-216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15:49:54.607"/>
    </inkml:context>
    <inkml:brush xml:id="br0">
      <inkml:brushProperty name="width" value="0.3" units="cm"/>
      <inkml:brushProperty name="height" value="0.6" units="cm"/>
      <inkml:brushProperty name="color" value="#301EE0"/>
      <inkml:brushProperty name="tip" value="rectangle"/>
      <inkml:brushProperty name="rasterOp" value="maskPen"/>
      <inkml:brushProperty name="ignorePressure" value="1"/>
    </inkml:brush>
  </inkml:definitions>
  <inkml:trace contextRef="#ctx0" brushRef="#br0">0 37,'771'0,"-737"-2,55-9,-51 5,39-2,410 7,-234 3,-220-1,-20 0,1-1,0 0,-1-1,26-5,-22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0T15:50:10.44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2,'103'-2,"112"5,-110 13,-61-8,15 4,-36-6,0-2,42 3,-42-6,-1 1,1 1,24 7,-8-4,0-1,0-3,76-3,-39-1,162 2,-215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6F35D-1FF8-486C-B038-4B8E3CD10B59}"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2DDE1-C3BD-428B-A575-5BC0D48F01C1}" type="slidenum">
              <a:rPr lang="en-US" smtClean="0"/>
              <a:t>‹#›</a:t>
            </a:fld>
            <a:endParaRPr lang="en-US"/>
          </a:p>
        </p:txBody>
      </p:sp>
    </p:spTree>
    <p:extLst>
      <p:ext uri="{BB962C8B-B14F-4D97-AF65-F5344CB8AC3E}">
        <p14:creationId xmlns:p14="http://schemas.microsoft.com/office/powerpoint/2010/main" val="365868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270-0986-5B95-FE5D-60F7440774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8E9E40-BC18-8CDE-B7C0-4BEB3330C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202618-DDA5-529D-5249-E86DB20A3005}"/>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4E5AC4E7-F456-5D9A-021A-D57F831A6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679CA-A7A6-7165-E7C8-124D1A4BEB50}"/>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1648446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C0A8-B997-F5E5-3B2D-FE3BB1689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DF8AE-3482-7D87-BA04-DE2D5BDC0B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F5264-2A66-EB66-C599-ED72A80D8453}"/>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776565AA-C534-54CB-1817-C7B935224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D6FE8-D1B5-A0F9-0CFC-6041F8E459B8}"/>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40399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120A14-F3E2-D921-38B4-63279B2ED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038D11-40E9-82E5-066D-5AC121009C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07F3D-CB4E-1156-B2F1-190C1924D548}"/>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18980280-CA98-986D-295F-3BFE04D0A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6B937-F870-F46E-EDD8-19CDDC5AFD90}"/>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8517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7FD6-A31E-6034-A9DD-F1DF5A4BF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9AF865-343F-9CFE-03C7-B42B3217C5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FD971-FFDF-66F7-3D34-04FDE686FC1F}"/>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E218E362-4D69-D200-3002-BC55A6366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DD01A-FDDE-0C04-19F1-0E45D3A85C5E}"/>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7437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A597-A1E2-9821-F47A-525624567D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34CC45-F750-AF47-51BA-60F885BB6A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4D9F7-2A75-A8E4-7D3F-9BD7CC842F2A}"/>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EE8E00B0-E217-04E6-E392-18397B85E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79BD3-7A3A-8AF8-FA38-B88D7030C81F}"/>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30854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2E7D-3C04-54CE-A26F-7C1241EC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C7EE-F01E-B519-060E-DCFFA5258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9F08-ED00-0456-51FD-F434B574B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8DA1D-9BAB-04D4-D7E4-EC0D2910FFFF}"/>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6" name="Footer Placeholder 5">
            <a:extLst>
              <a:ext uri="{FF2B5EF4-FFF2-40B4-BE49-F238E27FC236}">
                <a16:creationId xmlns:a16="http://schemas.microsoft.com/office/drawing/2014/main" id="{C4ED84CB-63EF-7B2C-A155-74F07CE06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7FBEF-36A4-6A1E-208C-6B33953D8501}"/>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352964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88C7-7642-0BBA-33A4-A3D937C176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B02EFB-1C76-7CC1-1CEF-BB43EAA7D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81D93D-335B-68CE-82A6-5C14D1A343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205E51-A35D-0206-60D0-B0042DDEE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91F951-532A-DC1B-84E3-AA1181ABBF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DBFF7-9F03-A15F-1038-222804705237}"/>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8" name="Footer Placeholder 7">
            <a:extLst>
              <a:ext uri="{FF2B5EF4-FFF2-40B4-BE49-F238E27FC236}">
                <a16:creationId xmlns:a16="http://schemas.microsoft.com/office/drawing/2014/main" id="{F967C27F-C50C-EC51-BFB7-DA470B062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3159E8-26BC-ACEA-8F1E-DD5CACDDC6E9}"/>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29752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0F28-A6D4-495F-B84E-A246A498D8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FD263B-D3D7-86BD-87B3-CD23A6536D12}"/>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4" name="Footer Placeholder 3">
            <a:extLst>
              <a:ext uri="{FF2B5EF4-FFF2-40B4-BE49-F238E27FC236}">
                <a16:creationId xmlns:a16="http://schemas.microsoft.com/office/drawing/2014/main" id="{64CAE4D7-BD63-E2E6-2145-6B127F64A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F737C6-4D5A-03B5-9AC0-18F3E648F7ED}"/>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233529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B57BB-0BD9-688A-F62E-C88F0CD63643}"/>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3" name="Footer Placeholder 2">
            <a:extLst>
              <a:ext uri="{FF2B5EF4-FFF2-40B4-BE49-F238E27FC236}">
                <a16:creationId xmlns:a16="http://schemas.microsoft.com/office/drawing/2014/main" id="{C77F5C3F-7901-D23A-A7B7-6A48C56DCC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703D19-D501-7ADD-29FF-3FEFF2178F1C}"/>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3522390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8D70-69FD-2E2E-0B81-5E02FC1389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CFD1A4-A6F6-4EF5-E51E-1D5E65B64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1D0885-F8C1-C4E5-3A0A-C66075144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3901F-1C44-0968-19F3-5776D689C8F2}"/>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6" name="Footer Placeholder 5">
            <a:extLst>
              <a:ext uri="{FF2B5EF4-FFF2-40B4-BE49-F238E27FC236}">
                <a16:creationId xmlns:a16="http://schemas.microsoft.com/office/drawing/2014/main" id="{D4DEDBC8-E3B1-226E-363F-48157F7C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6BE3B-A9E2-CD02-6C4A-04B35ACA3888}"/>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2159078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659D-48A4-A990-0CB2-053C86F6B8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7A6CC3-03B4-4D9D-4844-F1EB2D1DB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00436D-4C83-9A25-206A-4510CB1B8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0D08CC-DFDA-2074-5154-2091108699F9}"/>
              </a:ext>
            </a:extLst>
          </p:cNvPr>
          <p:cNvSpPr>
            <a:spLocks noGrp="1"/>
          </p:cNvSpPr>
          <p:nvPr>
            <p:ph type="dt" sz="half" idx="10"/>
          </p:nvPr>
        </p:nvSpPr>
        <p:spPr/>
        <p:txBody>
          <a:bodyPr/>
          <a:lstStyle/>
          <a:p>
            <a:fld id="{868DF7F7-C090-4057-9E8F-F1C7717754F3}" type="datetimeFigureOut">
              <a:rPr lang="en-US" smtClean="0"/>
              <a:t>11/28/2023</a:t>
            </a:fld>
            <a:endParaRPr lang="en-US"/>
          </a:p>
        </p:txBody>
      </p:sp>
      <p:sp>
        <p:nvSpPr>
          <p:cNvPr id="6" name="Footer Placeholder 5">
            <a:extLst>
              <a:ext uri="{FF2B5EF4-FFF2-40B4-BE49-F238E27FC236}">
                <a16:creationId xmlns:a16="http://schemas.microsoft.com/office/drawing/2014/main" id="{C3D0539A-621C-0B08-F5F1-13B18380B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F3A86-2DE4-1134-5BDB-6FCBBF4CD713}"/>
              </a:ext>
            </a:extLst>
          </p:cNvPr>
          <p:cNvSpPr>
            <a:spLocks noGrp="1"/>
          </p:cNvSpPr>
          <p:nvPr>
            <p:ph type="sldNum" sz="quarter" idx="12"/>
          </p:nvPr>
        </p:nvSpPr>
        <p:spPr/>
        <p:txBody>
          <a:bodyPr/>
          <a:lstStyle/>
          <a:p>
            <a:fld id="{FFAA64E4-D9D1-4169-83CF-55875E2A7777}" type="slidenum">
              <a:rPr lang="en-US" smtClean="0"/>
              <a:t>‹#›</a:t>
            </a:fld>
            <a:endParaRPr lang="en-US"/>
          </a:p>
        </p:txBody>
      </p:sp>
    </p:spTree>
    <p:extLst>
      <p:ext uri="{BB962C8B-B14F-4D97-AF65-F5344CB8AC3E}">
        <p14:creationId xmlns:p14="http://schemas.microsoft.com/office/powerpoint/2010/main" val="180721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D8151-A91B-BB3B-B101-85E1BB3A0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E611B-E25C-B44C-B6EA-9A5584A028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721CC-48E3-0A3C-A071-6951B4AB3C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DF7F7-C090-4057-9E8F-F1C7717754F3}" type="datetimeFigureOut">
              <a:rPr lang="en-US" smtClean="0"/>
              <a:t>11/28/2023</a:t>
            </a:fld>
            <a:endParaRPr lang="en-US"/>
          </a:p>
        </p:txBody>
      </p:sp>
      <p:sp>
        <p:nvSpPr>
          <p:cNvPr id="5" name="Footer Placeholder 4">
            <a:extLst>
              <a:ext uri="{FF2B5EF4-FFF2-40B4-BE49-F238E27FC236}">
                <a16:creationId xmlns:a16="http://schemas.microsoft.com/office/drawing/2014/main" id="{9939803F-4602-5B9C-593F-26C33823F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EC3837-ACAD-4FD9-5881-C574ABD2FB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A64E4-D9D1-4169-83CF-55875E2A7777}" type="slidenum">
              <a:rPr lang="en-US" smtClean="0"/>
              <a:t>‹#›</a:t>
            </a:fld>
            <a:endParaRPr lang="en-US"/>
          </a:p>
        </p:txBody>
      </p:sp>
    </p:spTree>
    <p:extLst>
      <p:ext uri="{BB962C8B-B14F-4D97-AF65-F5344CB8AC3E}">
        <p14:creationId xmlns:p14="http://schemas.microsoft.com/office/powerpoint/2010/main" val="1103930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8" Type="http://schemas.openxmlformats.org/officeDocument/2006/relationships/hyperlink" Target="https://stock.adobe.com/ch_fr/images/types-of-correlation-strong-weak-and-perfect-positive-correlation-strong-weak-and-perfect-negative-correlation-no-correlation-graphs-or-charts-are-isolated-on-white-background-scatter-plot/542178820" TargetMode="External"/><Relationship Id="rId13" Type="http://schemas.openxmlformats.org/officeDocument/2006/relationships/customXml" Target="../ink/ink3.xm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image" Target="../media/image7.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hyperlink" Target="ESPN.com" TargetMode="External"/><Relationship Id="rId15" Type="http://schemas.openxmlformats.org/officeDocument/2006/relationships/customXml" Target="../ink/ink4.xml"/><Relationship Id="rId10" Type="http://schemas.openxmlformats.org/officeDocument/2006/relationships/image" Target="../media/image11.png"/><Relationship Id="rId4" Type="http://schemas.openxmlformats.org/officeDocument/2006/relationships/hyperlink" Target="FantasyPros.com" TargetMode="External"/><Relationship Id="rId9" Type="http://schemas.openxmlformats.org/officeDocument/2006/relationships/customXml" Target="../ink/ink1.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C199-06DA-DAC0-350E-C1704F082185}"/>
              </a:ext>
            </a:extLst>
          </p:cNvPr>
          <p:cNvSpPr>
            <a:spLocks noGrp="1"/>
          </p:cNvSpPr>
          <p:nvPr>
            <p:ph type="title"/>
          </p:nvPr>
        </p:nvSpPr>
        <p:spPr>
          <a:xfrm>
            <a:off x="838200" y="365125"/>
            <a:ext cx="7029450" cy="2501900"/>
          </a:xfrm>
        </p:spPr>
        <p:txBody>
          <a:bodyPr>
            <a:normAutofit fontScale="90000"/>
          </a:bodyPr>
          <a:lstStyle/>
          <a:p>
            <a:br>
              <a:rPr lang="en-US" dirty="0"/>
            </a:br>
            <a:r>
              <a:rPr lang="en-US" sz="4400" dirty="0">
                <a:latin typeface="Calibri" panose="020F0502020204030204" pitchFamily="34" charset="0"/>
                <a:ea typeface="MS Mincho" panose="02020609040205080304" pitchFamily="49" charset="-128"/>
                <a:cs typeface="Times New Roman" panose="02020603050405020304" pitchFamily="18" charset="0"/>
              </a:rPr>
              <a:t>A</a:t>
            </a:r>
            <a:r>
              <a:rPr lang="en-US" sz="4400" dirty="0">
                <a:effectLst/>
                <a:latin typeface="Calibri" panose="020F0502020204030204" pitchFamily="34" charset="0"/>
                <a:ea typeface="MS Mincho" panose="02020609040205080304" pitchFamily="49" charset="-128"/>
                <a:cs typeface="Times New Roman" panose="02020603050405020304" pitchFamily="18" charset="0"/>
              </a:rPr>
              <a:t>pplying Machine Learning Techniques to Generate Fantasy Football Player Predictions </a:t>
            </a:r>
            <a:endParaRPr lang="en-US" dirty="0"/>
          </a:p>
        </p:txBody>
      </p:sp>
      <p:sp>
        <p:nvSpPr>
          <p:cNvPr id="3" name="Content Placeholder 2">
            <a:extLst>
              <a:ext uri="{FF2B5EF4-FFF2-40B4-BE49-F238E27FC236}">
                <a16:creationId xmlns:a16="http://schemas.microsoft.com/office/drawing/2014/main" id="{542A86A2-B60F-714E-A5AC-40977907DA3D}"/>
              </a:ext>
            </a:extLst>
          </p:cNvPr>
          <p:cNvSpPr>
            <a:spLocks noGrp="1"/>
          </p:cNvSpPr>
          <p:nvPr>
            <p:ph idx="1"/>
          </p:nvPr>
        </p:nvSpPr>
        <p:spPr>
          <a:xfrm>
            <a:off x="838200" y="3467100"/>
            <a:ext cx="10515600" cy="1997890"/>
          </a:xfrm>
        </p:spPr>
        <p:txBody>
          <a:bodyPr>
            <a:normAutofit lnSpcReduction="10000"/>
          </a:bodyPr>
          <a:lstStyle/>
          <a:p>
            <a:r>
              <a:rPr lang="en-US" dirty="0"/>
              <a:t>The goal of this project is to use </a:t>
            </a:r>
            <a:r>
              <a:rPr lang="en-US" dirty="0">
                <a:effectLst/>
                <a:latin typeface="Calibri" panose="020F0502020204030204" pitchFamily="34" charset="0"/>
                <a:ea typeface="MS Mincho" panose="02020609040205080304" pitchFamily="49" charset="-128"/>
                <a:cs typeface="Times New Roman" panose="02020603050405020304" pitchFamily="18" charset="0"/>
              </a:rPr>
              <a:t>NFL player statistics from past games to predict future game performance for Fantasy Footbal</a:t>
            </a:r>
            <a:r>
              <a:rPr lang="en-US" dirty="0">
                <a:latin typeface="Calibri" panose="020F0502020204030204" pitchFamily="34" charset="0"/>
                <a:ea typeface="MS Mincho" panose="02020609040205080304" pitchFamily="49" charset="-128"/>
                <a:cs typeface="Times New Roman" panose="02020603050405020304" pitchFamily="18" charset="0"/>
              </a:rPr>
              <a:t>l </a:t>
            </a:r>
            <a:r>
              <a:rPr lang="en-US" dirty="0">
                <a:effectLst/>
                <a:latin typeface="Calibri" panose="020F0502020204030204" pitchFamily="34" charset="0"/>
                <a:ea typeface="MS Mincho" panose="02020609040205080304" pitchFamily="49" charset="-128"/>
                <a:cs typeface="Times New Roman" panose="02020603050405020304" pitchFamily="18" charset="0"/>
              </a:rPr>
              <a:t>contests. </a:t>
            </a:r>
          </a:p>
          <a:p>
            <a:r>
              <a:rPr lang="en-US" dirty="0">
                <a:latin typeface="Calibri" panose="020F0502020204030204" pitchFamily="34" charset="0"/>
                <a:ea typeface="MS Mincho" panose="02020609040205080304" pitchFamily="49" charset="-128"/>
                <a:cs typeface="Times New Roman" panose="02020603050405020304" pitchFamily="18" charset="0"/>
              </a:rPr>
              <a:t>To create a tool that can guide decisions on which NFL players to use in the Fantasy Football leagues, whether on the starting lineups or ranking priorities on the waiver wires.</a:t>
            </a:r>
            <a:endParaRPr lang="en-US"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4" name="Subtitle 2">
            <a:extLst>
              <a:ext uri="{FF2B5EF4-FFF2-40B4-BE49-F238E27FC236}">
                <a16:creationId xmlns:a16="http://schemas.microsoft.com/office/drawing/2014/main" id="{AED80654-E034-E828-7A1F-5361E1AECA48}"/>
              </a:ext>
            </a:extLst>
          </p:cNvPr>
          <p:cNvSpPr txBox="1">
            <a:spLocks/>
          </p:cNvSpPr>
          <p:nvPr/>
        </p:nvSpPr>
        <p:spPr>
          <a:xfrm>
            <a:off x="7115176" y="5952718"/>
            <a:ext cx="4905374" cy="505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Jessica Arket - 11/20/2023</a:t>
            </a:r>
          </a:p>
        </p:txBody>
      </p:sp>
      <p:pic>
        <p:nvPicPr>
          <p:cNvPr id="6" name="Picture 5" descr="Laces out on a football">
            <a:extLst>
              <a:ext uri="{FF2B5EF4-FFF2-40B4-BE49-F238E27FC236}">
                <a16:creationId xmlns:a16="http://schemas.microsoft.com/office/drawing/2014/main" id="{74CCCB03-85EC-D86D-FD2C-076CE9A85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650" y="905282"/>
            <a:ext cx="3914774" cy="1961743"/>
          </a:xfrm>
          <a:prstGeom prst="rect">
            <a:avLst/>
          </a:prstGeom>
        </p:spPr>
      </p:pic>
    </p:spTree>
    <p:extLst>
      <p:ext uri="{BB962C8B-B14F-4D97-AF65-F5344CB8AC3E}">
        <p14:creationId xmlns:p14="http://schemas.microsoft.com/office/powerpoint/2010/main" val="237639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556B-9254-C52F-640E-C835239007D0}"/>
              </a:ext>
            </a:extLst>
          </p:cNvPr>
          <p:cNvSpPr>
            <a:spLocks noGrp="1"/>
          </p:cNvSpPr>
          <p:nvPr>
            <p:ph type="title"/>
          </p:nvPr>
        </p:nvSpPr>
        <p:spPr>
          <a:xfrm>
            <a:off x="838200" y="365125"/>
            <a:ext cx="10515600" cy="968375"/>
          </a:xfrm>
        </p:spPr>
        <p:txBody>
          <a:bodyPr>
            <a:normAutofit/>
          </a:bodyPr>
          <a:lstStyle/>
          <a:p>
            <a:r>
              <a:rPr lang="en-US" u="sng" dirty="0"/>
              <a:t>Deployment to User Interface</a:t>
            </a:r>
          </a:p>
        </p:txBody>
      </p:sp>
      <p:sp>
        <p:nvSpPr>
          <p:cNvPr id="3" name="Content Placeholder 2">
            <a:extLst>
              <a:ext uri="{FF2B5EF4-FFF2-40B4-BE49-F238E27FC236}">
                <a16:creationId xmlns:a16="http://schemas.microsoft.com/office/drawing/2014/main" id="{F2AF1110-0C1D-A8EA-A453-98CD38F8B4B8}"/>
              </a:ext>
            </a:extLst>
          </p:cNvPr>
          <p:cNvSpPr>
            <a:spLocks noGrp="1"/>
          </p:cNvSpPr>
          <p:nvPr>
            <p:ph idx="1"/>
          </p:nvPr>
        </p:nvSpPr>
        <p:spPr>
          <a:xfrm>
            <a:off x="838200" y="1228725"/>
            <a:ext cx="10515600" cy="1617525"/>
          </a:xfrm>
        </p:spPr>
        <p:txBody>
          <a:bodyPr>
            <a:normAutofit fontScale="70000" lnSpcReduction="20000"/>
          </a:bodyPr>
          <a:lstStyle/>
          <a:p>
            <a:r>
              <a:rPr lang="en-US" dirty="0"/>
              <a:t>Makes the data &amp; models more accessible </a:t>
            </a:r>
          </a:p>
          <a:p>
            <a:r>
              <a:rPr lang="en-US" dirty="0" err="1"/>
              <a:t>Streamlit</a:t>
            </a:r>
            <a:r>
              <a:rPr lang="en-US" dirty="0"/>
              <a:t> python package - enables website creation w/o html experience</a:t>
            </a:r>
          </a:p>
          <a:p>
            <a:r>
              <a:rPr lang="en-US" dirty="0"/>
              <a:t>Users can select a player type and forecast a specific players’ future points</a:t>
            </a:r>
          </a:p>
          <a:p>
            <a:r>
              <a:rPr lang="en-US" dirty="0"/>
              <a:t>Adding the ARIMA models allow the models to be rebuilt each week and can be used to generate predictions &amp; create new rankings.</a:t>
            </a:r>
          </a:p>
        </p:txBody>
      </p:sp>
      <p:sp>
        <p:nvSpPr>
          <p:cNvPr id="4" name="Thought Bubble: Cloud 3">
            <a:extLst>
              <a:ext uri="{FF2B5EF4-FFF2-40B4-BE49-F238E27FC236}">
                <a16:creationId xmlns:a16="http://schemas.microsoft.com/office/drawing/2014/main" id="{63AC6F08-7221-69F6-1CCB-3FCEBFC16661}"/>
              </a:ext>
            </a:extLst>
          </p:cNvPr>
          <p:cNvSpPr/>
          <p:nvPr/>
        </p:nvSpPr>
        <p:spPr>
          <a:xfrm>
            <a:off x="182401" y="677862"/>
            <a:ext cx="447675" cy="342900"/>
          </a:xfrm>
          <a:prstGeom prst="cloudCallou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19943A-3FE8-73FC-9954-8F57A8874B4A}"/>
              </a:ext>
            </a:extLst>
          </p:cNvPr>
          <p:cNvPicPr>
            <a:picLocks noChangeAspect="1"/>
          </p:cNvPicPr>
          <p:nvPr/>
        </p:nvPicPr>
        <p:blipFill>
          <a:blip r:embed="rId2"/>
          <a:stretch>
            <a:fillRect/>
          </a:stretch>
        </p:blipFill>
        <p:spPr>
          <a:xfrm>
            <a:off x="635952" y="3042314"/>
            <a:ext cx="5064762" cy="3273424"/>
          </a:xfrm>
          <a:prstGeom prst="rect">
            <a:avLst/>
          </a:prstGeom>
        </p:spPr>
      </p:pic>
      <p:pic>
        <p:nvPicPr>
          <p:cNvPr id="12" name="Picture 11">
            <a:extLst>
              <a:ext uri="{FF2B5EF4-FFF2-40B4-BE49-F238E27FC236}">
                <a16:creationId xmlns:a16="http://schemas.microsoft.com/office/drawing/2014/main" id="{76C1A05A-DBFB-FD66-85C9-51602C4D58A2}"/>
              </a:ext>
            </a:extLst>
          </p:cNvPr>
          <p:cNvPicPr>
            <a:picLocks noChangeAspect="1"/>
          </p:cNvPicPr>
          <p:nvPr/>
        </p:nvPicPr>
        <p:blipFill>
          <a:blip r:embed="rId3"/>
          <a:stretch>
            <a:fillRect/>
          </a:stretch>
        </p:blipFill>
        <p:spPr>
          <a:xfrm>
            <a:off x="6496050" y="2990850"/>
            <a:ext cx="5064761" cy="3273424"/>
          </a:xfrm>
          <a:prstGeom prst="rect">
            <a:avLst/>
          </a:prstGeom>
        </p:spPr>
      </p:pic>
      <p:sp>
        <p:nvSpPr>
          <p:cNvPr id="13" name="Rectangle 12">
            <a:extLst>
              <a:ext uri="{FF2B5EF4-FFF2-40B4-BE49-F238E27FC236}">
                <a16:creationId xmlns:a16="http://schemas.microsoft.com/office/drawing/2014/main" id="{A79605BD-D38E-28B0-24A1-8A566C7F9D54}"/>
              </a:ext>
            </a:extLst>
          </p:cNvPr>
          <p:cNvSpPr/>
          <p:nvPr/>
        </p:nvSpPr>
        <p:spPr>
          <a:xfrm>
            <a:off x="630076" y="2990849"/>
            <a:ext cx="5055237" cy="327342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12DAC2-6B32-B538-1C1E-C0297ED6655F}"/>
              </a:ext>
            </a:extLst>
          </p:cNvPr>
          <p:cNvSpPr/>
          <p:nvPr/>
        </p:nvSpPr>
        <p:spPr>
          <a:xfrm>
            <a:off x="6491287" y="2990849"/>
            <a:ext cx="5064761" cy="327342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67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5B56F-7393-E89B-1781-17777F4AD60A}"/>
              </a:ext>
            </a:extLst>
          </p:cNvPr>
          <p:cNvSpPr>
            <a:spLocks noGrp="1"/>
          </p:cNvSpPr>
          <p:nvPr>
            <p:ph type="title"/>
          </p:nvPr>
        </p:nvSpPr>
        <p:spPr/>
        <p:txBody>
          <a:bodyPr/>
          <a:lstStyle/>
          <a:p>
            <a:r>
              <a:rPr lang="en-US" u="sng" dirty="0"/>
              <a:t>Data Issues &amp; Challenges</a:t>
            </a:r>
          </a:p>
        </p:txBody>
      </p:sp>
      <p:sp>
        <p:nvSpPr>
          <p:cNvPr id="3" name="Content Placeholder 2">
            <a:extLst>
              <a:ext uri="{FF2B5EF4-FFF2-40B4-BE49-F238E27FC236}">
                <a16:creationId xmlns:a16="http://schemas.microsoft.com/office/drawing/2014/main" id="{69308918-F19E-7CA6-9536-6B40F66CA7FE}"/>
              </a:ext>
            </a:extLst>
          </p:cNvPr>
          <p:cNvSpPr>
            <a:spLocks noGrp="1"/>
          </p:cNvSpPr>
          <p:nvPr>
            <p:ph idx="1"/>
          </p:nvPr>
        </p:nvSpPr>
        <p:spPr>
          <a:xfrm>
            <a:off x="838200" y="1690688"/>
            <a:ext cx="10515600" cy="4667250"/>
          </a:xfrm>
        </p:spPr>
        <p:txBody>
          <a:bodyPr>
            <a:normAutofit fontScale="77500" lnSpcReduction="20000"/>
          </a:bodyPr>
          <a:lstStyle/>
          <a:p>
            <a:pPr marL="0" indent="0">
              <a:buNone/>
            </a:pPr>
            <a:r>
              <a:rPr lang="en-US" dirty="0"/>
              <a:t>Injuries</a:t>
            </a:r>
          </a:p>
          <a:p>
            <a:pPr lvl="1"/>
            <a:r>
              <a:rPr lang="en-US" dirty="0"/>
              <a:t>Ranges from very hard to impossible to predict</a:t>
            </a:r>
          </a:p>
          <a:p>
            <a:pPr lvl="1"/>
            <a:r>
              <a:rPr lang="en-US" dirty="0"/>
              <a:t>Can happen to great players with no previous history of injuries</a:t>
            </a:r>
          </a:p>
          <a:p>
            <a:pPr lvl="1"/>
            <a:r>
              <a:rPr lang="en-US" dirty="0"/>
              <a:t>Turf vs grass theory – not tested (some propose turf should be banned)</a:t>
            </a:r>
          </a:p>
          <a:p>
            <a:pPr marL="0" indent="0">
              <a:buNone/>
            </a:pPr>
            <a:r>
              <a:rPr lang="en-US" dirty="0"/>
              <a:t>Short Term Data</a:t>
            </a:r>
          </a:p>
          <a:p>
            <a:pPr lvl="1"/>
            <a:r>
              <a:rPr lang="en-US" dirty="0"/>
              <a:t>Is not efficient for modeling (normally forecast models require 1 year</a:t>
            </a:r>
          </a:p>
          <a:p>
            <a:pPr marL="457200" lvl="1" indent="0">
              <a:buNone/>
            </a:pPr>
            <a:r>
              <a:rPr lang="en-US" dirty="0"/>
              <a:t>   of data to be accurate) </a:t>
            </a:r>
          </a:p>
          <a:p>
            <a:pPr lvl="1"/>
            <a:r>
              <a:rPr lang="en-US" dirty="0"/>
              <a:t>BYE weeks introduce inconsistencies</a:t>
            </a:r>
          </a:p>
          <a:p>
            <a:pPr marL="0" indent="0">
              <a:buNone/>
            </a:pPr>
            <a:r>
              <a:rPr lang="en-US" dirty="0"/>
              <a:t>Long Term Data</a:t>
            </a:r>
          </a:p>
          <a:p>
            <a:pPr lvl="1"/>
            <a:r>
              <a:rPr lang="en-US" dirty="0"/>
              <a:t>Not necessarily representative season-to-season due to changes in coach, team dynamics, skill progression, etc.</a:t>
            </a:r>
          </a:p>
          <a:p>
            <a:pPr marL="0" indent="0">
              <a:buNone/>
            </a:pPr>
            <a:r>
              <a:rPr lang="en-US" dirty="0"/>
              <a:t>Other Considerations</a:t>
            </a:r>
          </a:p>
          <a:p>
            <a:r>
              <a:rPr lang="en-US" sz="2400" dirty="0"/>
              <a:t>Variables associated with environment at the time of play are not considered (temp/humidity, indoor vs outdoor stadium, etc.)</a:t>
            </a:r>
          </a:p>
          <a:p>
            <a:r>
              <a:rPr lang="en-US" sz="2600" dirty="0"/>
              <a:t>Missing coaching strategy, actual plays, who will be on the field handling the ball during game day ahead of time</a:t>
            </a:r>
          </a:p>
        </p:txBody>
      </p:sp>
      <p:pic>
        <p:nvPicPr>
          <p:cNvPr id="4" name="Picture 3">
            <a:extLst>
              <a:ext uri="{FF2B5EF4-FFF2-40B4-BE49-F238E27FC236}">
                <a16:creationId xmlns:a16="http://schemas.microsoft.com/office/drawing/2014/main" id="{2ECB5FC0-C684-0C64-365E-17CD11F11712}"/>
              </a:ext>
            </a:extLst>
          </p:cNvPr>
          <p:cNvPicPr>
            <a:picLocks noChangeAspect="1"/>
          </p:cNvPicPr>
          <p:nvPr/>
        </p:nvPicPr>
        <p:blipFill>
          <a:blip r:embed="rId2"/>
          <a:stretch>
            <a:fillRect/>
          </a:stretch>
        </p:blipFill>
        <p:spPr>
          <a:xfrm>
            <a:off x="9382125" y="57150"/>
            <a:ext cx="2419350" cy="3267075"/>
          </a:xfrm>
          <a:prstGeom prst="rect">
            <a:avLst/>
          </a:prstGeom>
        </p:spPr>
      </p:pic>
    </p:spTree>
    <p:extLst>
      <p:ext uri="{BB962C8B-B14F-4D97-AF65-F5344CB8AC3E}">
        <p14:creationId xmlns:p14="http://schemas.microsoft.com/office/powerpoint/2010/main" val="5880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22BD-440D-ACD4-0DC4-1D6F46C4B3DC}"/>
              </a:ext>
            </a:extLst>
          </p:cNvPr>
          <p:cNvSpPr>
            <a:spLocks noGrp="1"/>
          </p:cNvSpPr>
          <p:nvPr>
            <p:ph type="title"/>
          </p:nvPr>
        </p:nvSpPr>
        <p:spPr/>
        <p:txBody>
          <a:bodyPr/>
          <a:lstStyle/>
          <a:p>
            <a:r>
              <a:rPr lang="en-US" u="sng" dirty="0"/>
              <a:t>Background</a:t>
            </a:r>
          </a:p>
        </p:txBody>
      </p:sp>
      <p:sp>
        <p:nvSpPr>
          <p:cNvPr id="3" name="Content Placeholder 2">
            <a:extLst>
              <a:ext uri="{FF2B5EF4-FFF2-40B4-BE49-F238E27FC236}">
                <a16:creationId xmlns:a16="http://schemas.microsoft.com/office/drawing/2014/main" id="{27635CB3-1DF2-337C-E47A-04C2A3E1C2B3}"/>
              </a:ext>
            </a:extLst>
          </p:cNvPr>
          <p:cNvSpPr>
            <a:spLocks noGrp="1"/>
          </p:cNvSpPr>
          <p:nvPr>
            <p:ph idx="1"/>
          </p:nvPr>
        </p:nvSpPr>
        <p:spPr/>
        <p:txBody>
          <a:bodyPr>
            <a:normAutofit fontScale="92500" lnSpcReduction="10000"/>
          </a:bodyPr>
          <a:lstStyle/>
          <a:p>
            <a:r>
              <a:rPr lang="en-US" b="0" i="0" dirty="0">
                <a:effectLst/>
              </a:rPr>
              <a:t>Fantasy football is a game in which the participants serve as owners and general managers of virtual professional American football teams. The competitors select their rosters by participating in a draft in which all relevant National Football League players are available. </a:t>
            </a:r>
          </a:p>
          <a:p>
            <a:r>
              <a:rPr lang="en-US" b="0" i="0" u="none" strike="noStrike" dirty="0">
                <a:effectLst/>
              </a:rPr>
              <a:t>Following the draft, each week the virtual manager selects their players to play in the starting lineup or to sit on their bench. Throughout the season the lineup needs to be adjusted to account for bye weeks, poor performance and injuries.</a:t>
            </a:r>
          </a:p>
          <a:p>
            <a:r>
              <a:rPr lang="en-US" dirty="0"/>
              <a:t>Waiver wires are when new players get selected to play on the virtual teams. How do new players get prioritized? They do so by a ranking, which can be based on a combination of sportscaster </a:t>
            </a:r>
            <a:r>
              <a:rPr lang="en-US" b="0" i="0" u="none" strike="noStrike" dirty="0">
                <a:effectLst/>
              </a:rPr>
              <a:t>advice, rankings and tribal knowledge.</a:t>
            </a:r>
          </a:p>
          <a:p>
            <a:endParaRPr lang="en-US" dirty="0"/>
          </a:p>
        </p:txBody>
      </p:sp>
    </p:spTree>
    <p:extLst>
      <p:ext uri="{BB962C8B-B14F-4D97-AF65-F5344CB8AC3E}">
        <p14:creationId xmlns:p14="http://schemas.microsoft.com/office/powerpoint/2010/main" val="355410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6F78-F68D-F02F-AEA8-D20E6FEE6CFA}"/>
              </a:ext>
            </a:extLst>
          </p:cNvPr>
          <p:cNvSpPr>
            <a:spLocks noGrp="1"/>
          </p:cNvSpPr>
          <p:nvPr>
            <p:ph type="title"/>
          </p:nvPr>
        </p:nvSpPr>
        <p:spPr>
          <a:xfrm>
            <a:off x="2378782" y="346075"/>
            <a:ext cx="8975018" cy="1325563"/>
          </a:xfrm>
        </p:spPr>
        <p:txBody>
          <a:bodyPr/>
          <a:lstStyle/>
          <a:p>
            <a:r>
              <a:rPr lang="en-US" dirty="0"/>
              <a:t>Why I chose this topic:</a:t>
            </a:r>
          </a:p>
        </p:txBody>
      </p:sp>
      <p:sp>
        <p:nvSpPr>
          <p:cNvPr id="3" name="Content Placeholder 2">
            <a:extLst>
              <a:ext uri="{FF2B5EF4-FFF2-40B4-BE49-F238E27FC236}">
                <a16:creationId xmlns:a16="http://schemas.microsoft.com/office/drawing/2014/main" id="{85554016-6B07-FABD-DE73-0445C97A8916}"/>
              </a:ext>
            </a:extLst>
          </p:cNvPr>
          <p:cNvSpPr>
            <a:spLocks noGrp="1"/>
          </p:cNvSpPr>
          <p:nvPr>
            <p:ph idx="1"/>
          </p:nvPr>
        </p:nvSpPr>
        <p:spPr>
          <a:xfrm>
            <a:off x="2657475" y="2128838"/>
            <a:ext cx="5638800" cy="4048125"/>
          </a:xfrm>
        </p:spPr>
        <p:txBody>
          <a:bodyPr>
            <a:normAutofit/>
          </a:bodyPr>
          <a:lstStyle/>
          <a:p>
            <a:r>
              <a:rPr lang="en-US" dirty="0"/>
              <a:t>Math Major</a:t>
            </a:r>
          </a:p>
          <a:p>
            <a:endParaRPr lang="en-US" dirty="0"/>
          </a:p>
          <a:p>
            <a:r>
              <a:rPr lang="en-US" dirty="0"/>
              <a:t>Professional Data Scientist</a:t>
            </a:r>
          </a:p>
          <a:p>
            <a:pPr marL="0" indent="0">
              <a:buNone/>
            </a:pPr>
            <a:endParaRPr lang="en-US" dirty="0"/>
          </a:p>
          <a:p>
            <a:r>
              <a:rPr lang="en-US" dirty="0"/>
              <a:t>Social Environment</a:t>
            </a:r>
          </a:p>
        </p:txBody>
      </p:sp>
      <p:pic>
        <p:nvPicPr>
          <p:cNvPr id="8" name="Picture 7" descr="DNA illustration">
            <a:extLst>
              <a:ext uri="{FF2B5EF4-FFF2-40B4-BE49-F238E27FC236}">
                <a16:creationId xmlns:a16="http://schemas.microsoft.com/office/drawing/2014/main" id="{49A25794-5CC7-1130-1C52-30AD5B457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3" y="3860799"/>
            <a:ext cx="2159709" cy="1325563"/>
          </a:xfrm>
          <a:prstGeom prst="rect">
            <a:avLst/>
          </a:prstGeom>
        </p:spPr>
      </p:pic>
      <p:pic>
        <p:nvPicPr>
          <p:cNvPr id="9" name="Picture 8" descr="Formulas written on a blackboard">
            <a:extLst>
              <a:ext uri="{FF2B5EF4-FFF2-40B4-BE49-F238E27FC236}">
                <a16:creationId xmlns:a16="http://schemas.microsoft.com/office/drawing/2014/main" id="{804D3200-C86D-5560-2716-DC1242B5D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4" y="1671638"/>
            <a:ext cx="2159709" cy="1325564"/>
          </a:xfrm>
          <a:prstGeom prst="rect">
            <a:avLst/>
          </a:prstGeom>
        </p:spPr>
      </p:pic>
      <p:pic>
        <p:nvPicPr>
          <p:cNvPr id="1026" name="Picture 2">
            <a:extLst>
              <a:ext uri="{FF2B5EF4-FFF2-40B4-BE49-F238E27FC236}">
                <a16:creationId xmlns:a16="http://schemas.microsoft.com/office/drawing/2014/main" id="{4AFF4106-04FA-8F14-9316-87CCFE13A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2554" y="147638"/>
            <a:ext cx="1692719"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809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F8B1-A959-3E80-130A-06C138EA059E}"/>
              </a:ext>
            </a:extLst>
          </p:cNvPr>
          <p:cNvSpPr>
            <a:spLocks noGrp="1"/>
          </p:cNvSpPr>
          <p:nvPr>
            <p:ph type="title"/>
          </p:nvPr>
        </p:nvSpPr>
        <p:spPr>
          <a:xfrm>
            <a:off x="162888" y="365125"/>
            <a:ext cx="11190912" cy="1245215"/>
          </a:xfrm>
        </p:spPr>
        <p:txBody>
          <a:bodyPr/>
          <a:lstStyle/>
          <a:p>
            <a:r>
              <a:rPr lang="en-US" u="sng" dirty="0"/>
              <a:t>Data Science Development Process</a:t>
            </a:r>
          </a:p>
        </p:txBody>
      </p:sp>
      <p:pic>
        <p:nvPicPr>
          <p:cNvPr id="5" name="Picture 4">
            <a:extLst>
              <a:ext uri="{FF2B5EF4-FFF2-40B4-BE49-F238E27FC236}">
                <a16:creationId xmlns:a16="http://schemas.microsoft.com/office/drawing/2014/main" id="{42CDBF0F-56CD-4681-E2DC-496CD309BD44}"/>
              </a:ext>
            </a:extLst>
          </p:cNvPr>
          <p:cNvPicPr>
            <a:picLocks noChangeAspect="1"/>
          </p:cNvPicPr>
          <p:nvPr/>
        </p:nvPicPr>
        <p:blipFill>
          <a:blip r:embed="rId2"/>
          <a:stretch>
            <a:fillRect/>
          </a:stretch>
        </p:blipFill>
        <p:spPr>
          <a:xfrm>
            <a:off x="666750" y="1485107"/>
            <a:ext cx="9931638" cy="4871244"/>
          </a:xfrm>
          <a:prstGeom prst="rect">
            <a:avLst/>
          </a:prstGeom>
        </p:spPr>
      </p:pic>
      <p:sp>
        <p:nvSpPr>
          <p:cNvPr id="6" name="TextBox 5">
            <a:extLst>
              <a:ext uri="{FF2B5EF4-FFF2-40B4-BE49-F238E27FC236}">
                <a16:creationId xmlns:a16="http://schemas.microsoft.com/office/drawing/2014/main" id="{28EE1499-9C1C-0B1F-8901-004B81A4EFE5}"/>
              </a:ext>
            </a:extLst>
          </p:cNvPr>
          <p:cNvSpPr txBox="1"/>
          <p:nvPr/>
        </p:nvSpPr>
        <p:spPr>
          <a:xfrm>
            <a:off x="9712563" y="1610340"/>
            <a:ext cx="1212612" cy="923330"/>
          </a:xfrm>
          <a:prstGeom prst="rect">
            <a:avLst/>
          </a:prstGeom>
          <a:noFill/>
        </p:spPr>
        <p:txBody>
          <a:bodyPr wrap="square" rtlCol="0">
            <a:spAutoFit/>
          </a:bodyPr>
          <a:lstStyle/>
          <a:p>
            <a:r>
              <a:rPr lang="en-US" dirty="0"/>
              <a:t>Model Building - Train/Test</a:t>
            </a:r>
          </a:p>
        </p:txBody>
      </p:sp>
      <p:sp>
        <p:nvSpPr>
          <p:cNvPr id="9" name="TextBox 8">
            <a:extLst>
              <a:ext uri="{FF2B5EF4-FFF2-40B4-BE49-F238E27FC236}">
                <a16:creationId xmlns:a16="http://schemas.microsoft.com/office/drawing/2014/main" id="{75744282-168A-9F85-9A06-27E3A8E40B39}"/>
              </a:ext>
            </a:extLst>
          </p:cNvPr>
          <p:cNvSpPr txBox="1"/>
          <p:nvPr/>
        </p:nvSpPr>
        <p:spPr>
          <a:xfrm>
            <a:off x="3533775" y="1581150"/>
            <a:ext cx="2247899" cy="646331"/>
          </a:xfrm>
          <a:prstGeom prst="rect">
            <a:avLst/>
          </a:prstGeom>
          <a:noFill/>
        </p:spPr>
        <p:txBody>
          <a:bodyPr wrap="square" rtlCol="0">
            <a:spAutoFit/>
          </a:bodyPr>
          <a:lstStyle/>
          <a:p>
            <a:r>
              <a:rPr lang="en-US" dirty="0"/>
              <a:t>Data Prep / </a:t>
            </a:r>
          </a:p>
          <a:p>
            <a:r>
              <a:rPr lang="en-US" dirty="0"/>
              <a:t>Feature Engineering</a:t>
            </a:r>
          </a:p>
        </p:txBody>
      </p:sp>
      <p:sp>
        <p:nvSpPr>
          <p:cNvPr id="10" name="TextBox 9">
            <a:extLst>
              <a:ext uri="{FF2B5EF4-FFF2-40B4-BE49-F238E27FC236}">
                <a16:creationId xmlns:a16="http://schemas.microsoft.com/office/drawing/2014/main" id="{E7610FE9-7BAA-4898-8598-AFC1F13BA56F}"/>
              </a:ext>
            </a:extLst>
          </p:cNvPr>
          <p:cNvSpPr txBox="1"/>
          <p:nvPr/>
        </p:nvSpPr>
        <p:spPr>
          <a:xfrm>
            <a:off x="8055770" y="5968652"/>
            <a:ext cx="2640249" cy="646331"/>
          </a:xfrm>
          <a:prstGeom prst="rect">
            <a:avLst/>
          </a:prstGeom>
          <a:noFill/>
        </p:spPr>
        <p:txBody>
          <a:bodyPr wrap="square" rtlCol="0">
            <a:spAutoFit/>
          </a:bodyPr>
          <a:lstStyle/>
          <a:p>
            <a:r>
              <a:rPr lang="en-US" dirty="0"/>
              <a:t>Generate Predictions /</a:t>
            </a:r>
          </a:p>
          <a:p>
            <a:r>
              <a:rPr lang="en-US" dirty="0"/>
              <a:t>Inference</a:t>
            </a:r>
          </a:p>
        </p:txBody>
      </p:sp>
      <p:sp>
        <p:nvSpPr>
          <p:cNvPr id="11" name="TextBox 10">
            <a:extLst>
              <a:ext uri="{FF2B5EF4-FFF2-40B4-BE49-F238E27FC236}">
                <a16:creationId xmlns:a16="http://schemas.microsoft.com/office/drawing/2014/main" id="{DE3FB3BC-4CDA-19DB-5E6B-4054CCD60DDC}"/>
              </a:ext>
            </a:extLst>
          </p:cNvPr>
          <p:cNvSpPr txBox="1"/>
          <p:nvPr/>
        </p:nvSpPr>
        <p:spPr>
          <a:xfrm>
            <a:off x="838200" y="1847850"/>
            <a:ext cx="2095500" cy="646331"/>
          </a:xfrm>
          <a:prstGeom prst="rect">
            <a:avLst/>
          </a:prstGeom>
          <a:noFill/>
        </p:spPr>
        <p:txBody>
          <a:bodyPr wrap="square" rtlCol="0">
            <a:spAutoFit/>
          </a:bodyPr>
          <a:lstStyle/>
          <a:p>
            <a:r>
              <a:rPr lang="en-US" dirty="0"/>
              <a:t>Acquire/ Analyze Data</a:t>
            </a:r>
          </a:p>
        </p:txBody>
      </p:sp>
      <p:sp>
        <p:nvSpPr>
          <p:cNvPr id="12" name="TextBox 11">
            <a:extLst>
              <a:ext uri="{FF2B5EF4-FFF2-40B4-BE49-F238E27FC236}">
                <a16:creationId xmlns:a16="http://schemas.microsoft.com/office/drawing/2014/main" id="{29B099DF-3AA7-CAFA-6FAE-F2D1C8C43078}"/>
              </a:ext>
            </a:extLst>
          </p:cNvPr>
          <p:cNvSpPr txBox="1"/>
          <p:nvPr/>
        </p:nvSpPr>
        <p:spPr>
          <a:xfrm>
            <a:off x="1059658" y="5922485"/>
            <a:ext cx="2474118" cy="369332"/>
          </a:xfrm>
          <a:prstGeom prst="rect">
            <a:avLst/>
          </a:prstGeom>
          <a:noFill/>
        </p:spPr>
        <p:txBody>
          <a:bodyPr wrap="square" rtlCol="0">
            <a:spAutoFit/>
          </a:bodyPr>
          <a:lstStyle/>
          <a:p>
            <a:r>
              <a:rPr lang="en-US" dirty="0"/>
              <a:t>User Interface</a:t>
            </a:r>
          </a:p>
        </p:txBody>
      </p:sp>
      <p:sp>
        <p:nvSpPr>
          <p:cNvPr id="13" name="Thought Bubble: Cloud 12">
            <a:hlinkClick r:id="rId3" action="ppaction://hlinksldjump"/>
            <a:extLst>
              <a:ext uri="{FF2B5EF4-FFF2-40B4-BE49-F238E27FC236}">
                <a16:creationId xmlns:a16="http://schemas.microsoft.com/office/drawing/2014/main" id="{8875D62E-40A3-6635-D351-BD7135E75D3A}"/>
              </a:ext>
            </a:extLst>
          </p:cNvPr>
          <p:cNvSpPr/>
          <p:nvPr/>
        </p:nvSpPr>
        <p:spPr>
          <a:xfrm>
            <a:off x="3072043" y="1615281"/>
            <a:ext cx="427157" cy="312737"/>
          </a:xfrm>
          <a:prstGeom prst="cloud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hought Bubble: Cloud 13">
            <a:hlinkClick r:id="rId3" action="ppaction://hlinksldjump"/>
            <a:extLst>
              <a:ext uri="{FF2B5EF4-FFF2-40B4-BE49-F238E27FC236}">
                <a16:creationId xmlns:a16="http://schemas.microsoft.com/office/drawing/2014/main" id="{03E03279-846E-C0BD-EC61-C13896910FE8}"/>
              </a:ext>
            </a:extLst>
          </p:cNvPr>
          <p:cNvSpPr/>
          <p:nvPr/>
        </p:nvSpPr>
        <p:spPr>
          <a:xfrm>
            <a:off x="162888" y="1873360"/>
            <a:ext cx="427158" cy="297655"/>
          </a:xfrm>
          <a:prstGeom prst="cloud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hought Bubble: Cloud 14">
            <a:hlinkClick r:id="rId4" action="ppaction://hlinksldjump"/>
            <a:extLst>
              <a:ext uri="{FF2B5EF4-FFF2-40B4-BE49-F238E27FC236}">
                <a16:creationId xmlns:a16="http://schemas.microsoft.com/office/drawing/2014/main" id="{6F489B64-7792-820B-55EB-1D0DBD73BE2E}"/>
              </a:ext>
            </a:extLst>
          </p:cNvPr>
          <p:cNvSpPr/>
          <p:nvPr/>
        </p:nvSpPr>
        <p:spPr>
          <a:xfrm>
            <a:off x="9195738" y="1656507"/>
            <a:ext cx="447675" cy="342900"/>
          </a:xfrm>
          <a:prstGeom prst="cloud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hought Bubble: Cloud 15">
            <a:hlinkClick r:id="rId5" action="ppaction://hlinksldjump"/>
            <a:extLst>
              <a:ext uri="{FF2B5EF4-FFF2-40B4-BE49-F238E27FC236}">
                <a16:creationId xmlns:a16="http://schemas.microsoft.com/office/drawing/2014/main" id="{B442EA6E-AA60-14EB-10DD-48BF1CFC7F81}"/>
              </a:ext>
            </a:extLst>
          </p:cNvPr>
          <p:cNvSpPr/>
          <p:nvPr/>
        </p:nvSpPr>
        <p:spPr>
          <a:xfrm>
            <a:off x="7530703" y="6031978"/>
            <a:ext cx="447675" cy="342900"/>
          </a:xfrm>
          <a:prstGeom prst="cloudCallou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hought Bubble: Cloud 16">
            <a:hlinkClick r:id="rId6" action="ppaction://hlinksldjump"/>
            <a:extLst>
              <a:ext uri="{FF2B5EF4-FFF2-40B4-BE49-F238E27FC236}">
                <a16:creationId xmlns:a16="http://schemas.microsoft.com/office/drawing/2014/main" id="{1EAA2097-274E-C4E2-A928-5D77C40ACB8D}"/>
              </a:ext>
            </a:extLst>
          </p:cNvPr>
          <p:cNvSpPr/>
          <p:nvPr/>
        </p:nvSpPr>
        <p:spPr>
          <a:xfrm>
            <a:off x="553185" y="5943122"/>
            <a:ext cx="408842" cy="328058"/>
          </a:xfrm>
          <a:prstGeom prst="cloudCallou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17">
            <a:extLst>
              <a:ext uri="{FF2B5EF4-FFF2-40B4-BE49-F238E27FC236}">
                <a16:creationId xmlns:a16="http://schemas.microsoft.com/office/drawing/2014/main" id="{F1B92038-5EFC-5EA2-7377-BF74033ED734}"/>
              </a:ext>
            </a:extLst>
          </p:cNvPr>
          <p:cNvSpPr>
            <a:spLocks noGrp="1"/>
          </p:cNvSpPr>
          <p:nvPr>
            <p:ph type="ftr" sz="quarter" idx="11"/>
          </p:nvPr>
        </p:nvSpPr>
        <p:spPr>
          <a:xfrm>
            <a:off x="2933700" y="6452394"/>
            <a:ext cx="4114800" cy="365125"/>
          </a:xfrm>
        </p:spPr>
        <p:txBody>
          <a:bodyPr/>
          <a:lstStyle/>
          <a:p>
            <a:r>
              <a:rPr lang="fr-FR" dirty="0"/>
              <a:t>Image source: https://elearningindustry.com/machine-learning-process-and-scenarios</a:t>
            </a:r>
            <a:endParaRPr lang="en-US" dirty="0"/>
          </a:p>
        </p:txBody>
      </p:sp>
    </p:spTree>
    <p:extLst>
      <p:ext uri="{BB962C8B-B14F-4D97-AF65-F5344CB8AC3E}">
        <p14:creationId xmlns:p14="http://schemas.microsoft.com/office/powerpoint/2010/main" val="271682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135C-A0F8-C503-3B9C-4C95C8E2B242}"/>
              </a:ext>
            </a:extLst>
          </p:cNvPr>
          <p:cNvSpPr>
            <a:spLocks noGrp="1"/>
          </p:cNvSpPr>
          <p:nvPr>
            <p:ph type="title"/>
          </p:nvPr>
        </p:nvSpPr>
        <p:spPr>
          <a:xfrm>
            <a:off x="142873" y="365125"/>
            <a:ext cx="11210927" cy="1325563"/>
          </a:xfrm>
        </p:spPr>
        <p:txBody>
          <a:bodyPr/>
          <a:lstStyle/>
          <a:p>
            <a:r>
              <a:rPr lang="en-US" u="sng" dirty="0"/>
              <a:t>Development Process Applied to Generate NFL Player Predictions</a:t>
            </a:r>
          </a:p>
        </p:txBody>
      </p:sp>
      <p:sp>
        <p:nvSpPr>
          <p:cNvPr id="3" name="Content Placeholder 2">
            <a:extLst>
              <a:ext uri="{FF2B5EF4-FFF2-40B4-BE49-F238E27FC236}">
                <a16:creationId xmlns:a16="http://schemas.microsoft.com/office/drawing/2014/main" id="{A22AE83A-8D42-4578-165D-F5949DF85789}"/>
              </a:ext>
            </a:extLst>
          </p:cNvPr>
          <p:cNvSpPr>
            <a:spLocks noGrp="1"/>
          </p:cNvSpPr>
          <p:nvPr>
            <p:ph idx="1"/>
          </p:nvPr>
        </p:nvSpPr>
        <p:spPr>
          <a:xfrm>
            <a:off x="838200" y="1809750"/>
            <a:ext cx="10515600" cy="4683125"/>
          </a:xfrm>
        </p:spPr>
        <p:txBody>
          <a:bodyPr>
            <a:normAutofit fontScale="92500" lnSpcReduction="20000"/>
          </a:bodyPr>
          <a:lstStyle/>
          <a:p>
            <a:pPr marL="514350" indent="-514350">
              <a:buFont typeface="+mj-lt"/>
              <a:buAutoNum type="arabicPeriod"/>
            </a:pPr>
            <a:r>
              <a:rPr lang="en-US" u="sng" dirty="0"/>
              <a:t>Data Acquisition/Analysis: </a:t>
            </a:r>
            <a:r>
              <a:rPr lang="en-US" dirty="0"/>
              <a:t>Download player Stats at the end of each week. Join the data with the previous weekly stats. </a:t>
            </a:r>
          </a:p>
          <a:p>
            <a:pPr lvl="2"/>
            <a:r>
              <a:rPr lang="en-US" dirty="0"/>
              <a:t>(Can also include Analyze Data, reinspecting for changes, quality issues, etc.)</a:t>
            </a:r>
          </a:p>
          <a:p>
            <a:pPr marL="514350" indent="-514350">
              <a:buFont typeface="+mj-lt"/>
              <a:buAutoNum type="arabicPeriod"/>
            </a:pPr>
            <a:r>
              <a:rPr lang="en-US" u="sng" dirty="0"/>
              <a:t>Feature Engineering: </a:t>
            </a:r>
            <a:r>
              <a:rPr lang="en-US" dirty="0"/>
              <a:t>Calculate Cumulative Sum for each player statistic.</a:t>
            </a:r>
          </a:p>
          <a:p>
            <a:pPr marL="514350" indent="-514350">
              <a:buFont typeface="+mj-lt"/>
              <a:buAutoNum type="arabicPeriod"/>
            </a:pPr>
            <a:r>
              <a:rPr lang="en-US" u="sng" dirty="0"/>
              <a:t>Model Building: </a:t>
            </a:r>
            <a:r>
              <a:rPr lang="en-US" dirty="0"/>
              <a:t>Train/Test Model Using newest acquired data</a:t>
            </a:r>
          </a:p>
          <a:p>
            <a:pPr marL="514350" indent="-514350">
              <a:buFont typeface="+mj-lt"/>
              <a:buAutoNum type="arabicPeriod"/>
            </a:pPr>
            <a:r>
              <a:rPr lang="en-US" u="sng" dirty="0"/>
              <a:t>Inference: </a:t>
            </a:r>
            <a:r>
              <a:rPr lang="en-US" dirty="0"/>
              <a:t>Generate forecasted stats for the next week. </a:t>
            </a:r>
          </a:p>
          <a:p>
            <a:pPr lvl="1"/>
            <a:r>
              <a:rPr lang="en-US" sz="1600" dirty="0"/>
              <a:t>Decompose into raw stats. </a:t>
            </a:r>
          </a:p>
          <a:p>
            <a:pPr lvl="1"/>
            <a:r>
              <a:rPr lang="en-US" sz="1600" dirty="0"/>
              <a:t>Calculate forecasted Fantasy points using player formulas.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u="sng" dirty="0"/>
              <a:t>Deployment: </a:t>
            </a:r>
            <a:r>
              <a:rPr lang="en-US" dirty="0"/>
              <a:t>(Aspirational) Deploy final model predictions into format for other users to interact with.</a:t>
            </a:r>
          </a:p>
        </p:txBody>
      </p:sp>
      <p:pic>
        <p:nvPicPr>
          <p:cNvPr id="5" name="Picture 4">
            <a:extLst>
              <a:ext uri="{FF2B5EF4-FFF2-40B4-BE49-F238E27FC236}">
                <a16:creationId xmlns:a16="http://schemas.microsoft.com/office/drawing/2014/main" id="{461679ED-D525-BDEC-55A2-9931AE697899}"/>
              </a:ext>
            </a:extLst>
          </p:cNvPr>
          <p:cNvPicPr>
            <a:picLocks noChangeAspect="1"/>
          </p:cNvPicPr>
          <p:nvPr/>
        </p:nvPicPr>
        <p:blipFill>
          <a:blip r:embed="rId2"/>
          <a:stretch>
            <a:fillRect/>
          </a:stretch>
        </p:blipFill>
        <p:spPr>
          <a:xfrm>
            <a:off x="2302667" y="4486772"/>
            <a:ext cx="6891337" cy="964205"/>
          </a:xfrm>
          <a:prstGeom prst="rect">
            <a:avLst/>
          </a:prstGeom>
        </p:spPr>
      </p:pic>
      <p:sp>
        <p:nvSpPr>
          <p:cNvPr id="6" name="Thought Bubble: Cloud 5">
            <a:hlinkClick r:id="rId3" action="ppaction://hlinksldjump"/>
            <a:extLst>
              <a:ext uri="{FF2B5EF4-FFF2-40B4-BE49-F238E27FC236}">
                <a16:creationId xmlns:a16="http://schemas.microsoft.com/office/drawing/2014/main" id="{019D18BE-922E-7CCF-60E5-EC43EE0DF54B}"/>
              </a:ext>
            </a:extLst>
          </p:cNvPr>
          <p:cNvSpPr/>
          <p:nvPr/>
        </p:nvSpPr>
        <p:spPr>
          <a:xfrm>
            <a:off x="219073" y="2784636"/>
            <a:ext cx="365760" cy="365760"/>
          </a:xfrm>
          <a:prstGeom prst="cloud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hought Bubble: Cloud 6">
            <a:hlinkClick r:id="rId4" action="ppaction://hlinksldjump"/>
            <a:extLst>
              <a:ext uri="{FF2B5EF4-FFF2-40B4-BE49-F238E27FC236}">
                <a16:creationId xmlns:a16="http://schemas.microsoft.com/office/drawing/2014/main" id="{7BA895ED-AA43-0660-E092-7D030FF40731}"/>
              </a:ext>
            </a:extLst>
          </p:cNvPr>
          <p:cNvSpPr/>
          <p:nvPr/>
        </p:nvSpPr>
        <p:spPr>
          <a:xfrm>
            <a:off x="219073" y="3218015"/>
            <a:ext cx="365760" cy="365760"/>
          </a:xfrm>
          <a:prstGeom prst="cloud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hlinkClick r:id="rId5" action="ppaction://hlinksldjump"/>
            <a:extLst>
              <a:ext uri="{FF2B5EF4-FFF2-40B4-BE49-F238E27FC236}">
                <a16:creationId xmlns:a16="http://schemas.microsoft.com/office/drawing/2014/main" id="{4BDF5645-6040-5BC9-22AC-2077EEA9908E}"/>
              </a:ext>
            </a:extLst>
          </p:cNvPr>
          <p:cNvSpPr/>
          <p:nvPr/>
        </p:nvSpPr>
        <p:spPr>
          <a:xfrm>
            <a:off x="219073" y="3651394"/>
            <a:ext cx="365760" cy="365760"/>
          </a:xfrm>
          <a:prstGeom prst="cloudCallou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hought Bubble: Cloud 8">
            <a:hlinkClick r:id="rId6" action="ppaction://hlinksldjump"/>
            <a:extLst>
              <a:ext uri="{FF2B5EF4-FFF2-40B4-BE49-F238E27FC236}">
                <a16:creationId xmlns:a16="http://schemas.microsoft.com/office/drawing/2014/main" id="{0441EE3D-D2CA-85E3-C92B-382B1501FA6D}"/>
              </a:ext>
            </a:extLst>
          </p:cNvPr>
          <p:cNvSpPr/>
          <p:nvPr/>
        </p:nvSpPr>
        <p:spPr>
          <a:xfrm>
            <a:off x="219073" y="5600700"/>
            <a:ext cx="365760" cy="365760"/>
          </a:xfrm>
          <a:prstGeom prst="cloudCallou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hlinkClick r:id="rId7" action="ppaction://hlinksldjump"/>
            <a:extLst>
              <a:ext uri="{FF2B5EF4-FFF2-40B4-BE49-F238E27FC236}">
                <a16:creationId xmlns:a16="http://schemas.microsoft.com/office/drawing/2014/main" id="{DDF33DFD-6273-96E0-E378-99CA50158DF3}"/>
              </a:ext>
            </a:extLst>
          </p:cNvPr>
          <p:cNvSpPr/>
          <p:nvPr/>
        </p:nvSpPr>
        <p:spPr>
          <a:xfrm>
            <a:off x="219073" y="1809750"/>
            <a:ext cx="365760" cy="365760"/>
          </a:xfrm>
          <a:prstGeom prst="cloud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0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8436-D7D2-A761-20CA-DFE60F0E1B55}"/>
              </a:ext>
            </a:extLst>
          </p:cNvPr>
          <p:cNvSpPr>
            <a:spLocks noGrp="1"/>
          </p:cNvSpPr>
          <p:nvPr>
            <p:ph type="title"/>
          </p:nvPr>
        </p:nvSpPr>
        <p:spPr>
          <a:xfrm>
            <a:off x="838200" y="281019"/>
            <a:ext cx="10515600" cy="1325563"/>
          </a:xfrm>
        </p:spPr>
        <p:txBody>
          <a:bodyPr/>
          <a:lstStyle/>
          <a:p>
            <a:r>
              <a:rPr lang="en-US" u="sng" dirty="0"/>
              <a:t>Data Acquisition &amp; Data Analysis:</a:t>
            </a:r>
            <a:br>
              <a:rPr lang="en-US" u="sng" dirty="0"/>
            </a:br>
            <a:r>
              <a:rPr lang="en-US" u="sng" dirty="0"/>
              <a:t>Correlations between KPIs and Fantasy Points</a:t>
            </a:r>
          </a:p>
        </p:txBody>
      </p:sp>
      <p:sp>
        <p:nvSpPr>
          <p:cNvPr id="6" name="TextBox 5">
            <a:extLst>
              <a:ext uri="{FF2B5EF4-FFF2-40B4-BE49-F238E27FC236}">
                <a16:creationId xmlns:a16="http://schemas.microsoft.com/office/drawing/2014/main" id="{BECD8F3E-2CC8-FF5D-63F3-A0A192BBBA3B}"/>
              </a:ext>
            </a:extLst>
          </p:cNvPr>
          <p:cNvSpPr txBox="1"/>
          <p:nvPr/>
        </p:nvSpPr>
        <p:spPr>
          <a:xfrm>
            <a:off x="7580907" y="1688855"/>
            <a:ext cx="847723" cy="408623"/>
          </a:xfrm>
          <a:prstGeom prst="roundRect">
            <a:avLst/>
          </a:prstGeom>
          <a:noFill/>
          <a:ln w="28575">
            <a:solidFill>
              <a:srgbClr val="FFFF00"/>
            </a:solidFill>
          </a:ln>
        </p:spPr>
        <p:txBody>
          <a:bodyPr wrap="square" rtlCol="0">
            <a:spAutoFit/>
          </a:bodyPr>
          <a:lstStyle/>
          <a:p>
            <a:r>
              <a:rPr lang="en-US" u="sng" dirty="0"/>
              <a:t>KPIs</a:t>
            </a:r>
          </a:p>
        </p:txBody>
      </p:sp>
      <p:pic>
        <p:nvPicPr>
          <p:cNvPr id="7" name="Picture 6">
            <a:extLst>
              <a:ext uri="{FF2B5EF4-FFF2-40B4-BE49-F238E27FC236}">
                <a16:creationId xmlns:a16="http://schemas.microsoft.com/office/drawing/2014/main" id="{406EE0EF-E2DA-37C6-0934-D506AD4B0D95}"/>
              </a:ext>
            </a:extLst>
          </p:cNvPr>
          <p:cNvPicPr>
            <a:picLocks noChangeAspect="1"/>
          </p:cNvPicPr>
          <p:nvPr/>
        </p:nvPicPr>
        <p:blipFill>
          <a:blip r:embed="rId2"/>
          <a:stretch>
            <a:fillRect/>
          </a:stretch>
        </p:blipFill>
        <p:spPr>
          <a:xfrm>
            <a:off x="0" y="2338966"/>
            <a:ext cx="1530229" cy="1698554"/>
          </a:xfrm>
          <a:prstGeom prst="rect">
            <a:avLst/>
          </a:prstGeom>
        </p:spPr>
      </p:pic>
      <p:pic>
        <p:nvPicPr>
          <p:cNvPr id="9" name="Picture 8">
            <a:extLst>
              <a:ext uri="{FF2B5EF4-FFF2-40B4-BE49-F238E27FC236}">
                <a16:creationId xmlns:a16="http://schemas.microsoft.com/office/drawing/2014/main" id="{D437B704-7B01-28C0-8AD9-769BE4331E6B}"/>
              </a:ext>
            </a:extLst>
          </p:cNvPr>
          <p:cNvPicPr>
            <a:picLocks noChangeAspect="1"/>
          </p:cNvPicPr>
          <p:nvPr/>
        </p:nvPicPr>
        <p:blipFill>
          <a:blip r:embed="rId3"/>
          <a:stretch>
            <a:fillRect/>
          </a:stretch>
        </p:blipFill>
        <p:spPr>
          <a:xfrm>
            <a:off x="-1" y="4277127"/>
            <a:ext cx="1530229" cy="1686787"/>
          </a:xfrm>
          <a:prstGeom prst="rect">
            <a:avLst/>
          </a:prstGeom>
        </p:spPr>
      </p:pic>
      <p:sp>
        <p:nvSpPr>
          <p:cNvPr id="10" name="Thought Bubble: Cloud 9">
            <a:extLst>
              <a:ext uri="{FF2B5EF4-FFF2-40B4-BE49-F238E27FC236}">
                <a16:creationId xmlns:a16="http://schemas.microsoft.com/office/drawing/2014/main" id="{AA9CF008-1305-61E1-259A-E94E005BF0AF}"/>
              </a:ext>
            </a:extLst>
          </p:cNvPr>
          <p:cNvSpPr/>
          <p:nvPr/>
        </p:nvSpPr>
        <p:spPr>
          <a:xfrm>
            <a:off x="242737" y="489872"/>
            <a:ext cx="371475" cy="290512"/>
          </a:xfrm>
          <a:prstGeom prst="cloud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B95B8A-271D-C59B-EDBF-228C2DDEF577}"/>
              </a:ext>
            </a:extLst>
          </p:cNvPr>
          <p:cNvSpPr txBox="1"/>
          <p:nvPr/>
        </p:nvSpPr>
        <p:spPr>
          <a:xfrm>
            <a:off x="7559973" y="2528905"/>
            <a:ext cx="4533900" cy="3693319"/>
          </a:xfrm>
          <a:prstGeom prst="rect">
            <a:avLst/>
          </a:prstGeom>
          <a:noFill/>
        </p:spPr>
        <p:txBody>
          <a:bodyPr wrap="square" rtlCol="0">
            <a:spAutoFit/>
          </a:bodyPr>
          <a:lstStyle/>
          <a:p>
            <a:r>
              <a:rPr lang="en-US" b="1" u="sng" dirty="0"/>
              <a:t>Key:</a:t>
            </a:r>
          </a:p>
          <a:p>
            <a:r>
              <a:rPr lang="en-US" dirty="0"/>
              <a:t>YDS = Passing Yards</a:t>
            </a:r>
          </a:p>
          <a:p>
            <a:endParaRPr lang="en-US" dirty="0"/>
          </a:p>
          <a:p>
            <a:r>
              <a:rPr lang="en-US" dirty="0"/>
              <a:t>TD = Touchdowns</a:t>
            </a:r>
          </a:p>
          <a:p>
            <a:r>
              <a:rPr lang="en-US" dirty="0"/>
              <a:t>INT = Interceptions</a:t>
            </a:r>
          </a:p>
          <a:p>
            <a:r>
              <a:rPr lang="en-US" dirty="0"/>
              <a:t>SACKS= Quarterback is tackled by the defense</a:t>
            </a:r>
          </a:p>
          <a:p>
            <a:endParaRPr lang="en-US" dirty="0"/>
          </a:p>
          <a:p>
            <a:r>
              <a:rPr lang="en-US" dirty="0" err="1"/>
              <a:t>Ydr_r</a:t>
            </a:r>
            <a:r>
              <a:rPr lang="en-US" dirty="0"/>
              <a:t> = Receiving Yards</a:t>
            </a:r>
          </a:p>
          <a:p>
            <a:r>
              <a:rPr lang="en-US" dirty="0"/>
              <a:t>FL = Fumbles Lost</a:t>
            </a:r>
          </a:p>
          <a:p>
            <a:endParaRPr lang="en-US" dirty="0"/>
          </a:p>
          <a:p>
            <a:r>
              <a:rPr lang="en-US" dirty="0"/>
              <a:t>FPTS = </a:t>
            </a:r>
            <a:r>
              <a:rPr lang="en-US" dirty="0">
                <a:hlinkClick r:id="rId4"/>
              </a:rPr>
              <a:t>FantasyPros.com </a:t>
            </a:r>
            <a:r>
              <a:rPr lang="en-US" dirty="0"/>
              <a:t>Total Score</a:t>
            </a:r>
          </a:p>
          <a:p>
            <a:r>
              <a:rPr lang="en-US" dirty="0" err="1"/>
              <a:t>actual_pts</a:t>
            </a:r>
            <a:r>
              <a:rPr lang="en-US" dirty="0"/>
              <a:t> = Actual Score of the players as per </a:t>
            </a:r>
            <a:r>
              <a:rPr lang="en-US" dirty="0">
                <a:hlinkClick r:id="rId5"/>
              </a:rPr>
              <a:t>ESPN.com</a:t>
            </a:r>
            <a:endParaRPr lang="en-US" dirty="0"/>
          </a:p>
        </p:txBody>
      </p:sp>
      <p:pic>
        <p:nvPicPr>
          <p:cNvPr id="18" name="Picture 17">
            <a:extLst>
              <a:ext uri="{FF2B5EF4-FFF2-40B4-BE49-F238E27FC236}">
                <a16:creationId xmlns:a16="http://schemas.microsoft.com/office/drawing/2014/main" id="{13A38AC5-2241-F528-529B-A892DDE5C127}"/>
              </a:ext>
            </a:extLst>
          </p:cNvPr>
          <p:cNvPicPr>
            <a:picLocks noChangeAspect="1"/>
          </p:cNvPicPr>
          <p:nvPr/>
        </p:nvPicPr>
        <p:blipFill>
          <a:blip r:embed="rId6"/>
          <a:stretch>
            <a:fillRect/>
          </a:stretch>
        </p:blipFill>
        <p:spPr>
          <a:xfrm>
            <a:off x="1530228" y="2338966"/>
            <a:ext cx="1530229" cy="1698555"/>
          </a:xfrm>
          <a:prstGeom prst="rect">
            <a:avLst/>
          </a:prstGeom>
        </p:spPr>
      </p:pic>
      <p:sp>
        <p:nvSpPr>
          <p:cNvPr id="19" name="TextBox 18">
            <a:extLst>
              <a:ext uri="{FF2B5EF4-FFF2-40B4-BE49-F238E27FC236}">
                <a16:creationId xmlns:a16="http://schemas.microsoft.com/office/drawing/2014/main" id="{7A22D12E-FB95-DAC1-5125-06FCCF934D40}"/>
              </a:ext>
            </a:extLst>
          </p:cNvPr>
          <p:cNvSpPr txBox="1"/>
          <p:nvPr/>
        </p:nvSpPr>
        <p:spPr>
          <a:xfrm>
            <a:off x="145253" y="1690688"/>
            <a:ext cx="1245397" cy="646331"/>
          </a:xfrm>
          <a:prstGeom prst="rect">
            <a:avLst/>
          </a:prstGeom>
          <a:noFill/>
        </p:spPr>
        <p:txBody>
          <a:bodyPr wrap="square" rtlCol="0">
            <a:spAutoFit/>
          </a:bodyPr>
          <a:lstStyle/>
          <a:p>
            <a:r>
              <a:rPr lang="en-US" u="sng" dirty="0"/>
              <a:t>Correlation Key:</a:t>
            </a:r>
          </a:p>
        </p:txBody>
      </p:sp>
      <p:pic>
        <p:nvPicPr>
          <p:cNvPr id="21" name="Picture 20">
            <a:extLst>
              <a:ext uri="{FF2B5EF4-FFF2-40B4-BE49-F238E27FC236}">
                <a16:creationId xmlns:a16="http://schemas.microsoft.com/office/drawing/2014/main" id="{FFA48151-7498-185E-1581-9F69184ED875}"/>
              </a:ext>
            </a:extLst>
          </p:cNvPr>
          <p:cNvPicPr>
            <a:picLocks noChangeAspect="1"/>
          </p:cNvPicPr>
          <p:nvPr/>
        </p:nvPicPr>
        <p:blipFill>
          <a:blip r:embed="rId7"/>
          <a:stretch>
            <a:fillRect/>
          </a:stretch>
        </p:blipFill>
        <p:spPr>
          <a:xfrm>
            <a:off x="1530228" y="4277126"/>
            <a:ext cx="1530229" cy="1686787"/>
          </a:xfrm>
          <a:prstGeom prst="rect">
            <a:avLst/>
          </a:prstGeom>
        </p:spPr>
      </p:pic>
      <p:sp>
        <p:nvSpPr>
          <p:cNvPr id="22" name="TextBox 21">
            <a:extLst>
              <a:ext uri="{FF2B5EF4-FFF2-40B4-BE49-F238E27FC236}">
                <a16:creationId xmlns:a16="http://schemas.microsoft.com/office/drawing/2014/main" id="{3FC89080-ADE3-6B60-8007-A2B44EC43D5E}"/>
              </a:ext>
            </a:extLst>
          </p:cNvPr>
          <p:cNvSpPr txBox="1"/>
          <p:nvPr/>
        </p:nvSpPr>
        <p:spPr>
          <a:xfrm>
            <a:off x="1068630" y="6065018"/>
            <a:ext cx="1693620" cy="276999"/>
          </a:xfrm>
          <a:prstGeom prst="rect">
            <a:avLst/>
          </a:prstGeom>
          <a:noFill/>
        </p:spPr>
        <p:txBody>
          <a:bodyPr wrap="square" rtlCol="0">
            <a:spAutoFit/>
          </a:bodyPr>
          <a:lstStyle/>
          <a:p>
            <a:r>
              <a:rPr lang="en-US" sz="1200" dirty="0">
                <a:solidFill>
                  <a:schemeClr val="bg1">
                    <a:lumMod val="50000"/>
                  </a:schemeClr>
                </a:solidFill>
                <a:hlinkClick r:id="rId8"/>
              </a:rPr>
              <a:t>Images source</a:t>
            </a:r>
            <a:endParaRPr lang="en-US" sz="1200" dirty="0">
              <a:solidFill>
                <a:schemeClr val="bg1">
                  <a:lumMod val="50000"/>
                </a:schemeClr>
              </a:solidFill>
            </a:endParaRPr>
          </a:p>
        </p:txBody>
      </p:sp>
      <p:sp>
        <p:nvSpPr>
          <p:cNvPr id="23" name="TextBox 22">
            <a:extLst>
              <a:ext uri="{FF2B5EF4-FFF2-40B4-BE49-F238E27FC236}">
                <a16:creationId xmlns:a16="http://schemas.microsoft.com/office/drawing/2014/main" id="{12E6AAEE-EA36-A286-EE94-2ED4F2130FDB}"/>
              </a:ext>
            </a:extLst>
          </p:cNvPr>
          <p:cNvSpPr txBox="1"/>
          <p:nvPr/>
        </p:nvSpPr>
        <p:spPr>
          <a:xfrm>
            <a:off x="3628121" y="1687390"/>
            <a:ext cx="2759133" cy="369332"/>
          </a:xfrm>
          <a:prstGeom prst="rect">
            <a:avLst/>
          </a:prstGeom>
          <a:noFill/>
        </p:spPr>
        <p:txBody>
          <a:bodyPr wrap="square" rtlCol="0">
            <a:spAutoFit/>
          </a:bodyPr>
          <a:lstStyle/>
          <a:p>
            <a:r>
              <a:rPr lang="en-US" u="sng" dirty="0"/>
              <a:t>Correlation Matrix for QB</a:t>
            </a:r>
          </a:p>
        </p:txBody>
      </p:sp>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A726C808-CFA8-5C25-0FB8-94D462025544}"/>
                  </a:ext>
                </a:extLst>
              </p14:cNvPr>
              <p14:cNvContentPartPr/>
              <p14:nvPr/>
            </p14:nvContentPartPr>
            <p14:xfrm>
              <a:off x="428475" y="3961785"/>
              <a:ext cx="723240" cy="360"/>
            </p14:xfrm>
          </p:contentPart>
        </mc:Choice>
        <mc:Fallback xmlns="">
          <p:pic>
            <p:nvPicPr>
              <p:cNvPr id="25" name="Ink 24">
                <a:extLst>
                  <a:ext uri="{FF2B5EF4-FFF2-40B4-BE49-F238E27FC236}">
                    <a16:creationId xmlns:a16="http://schemas.microsoft.com/office/drawing/2014/main" id="{A726C808-CFA8-5C25-0FB8-94D462025544}"/>
                  </a:ext>
                </a:extLst>
              </p:cNvPr>
              <p:cNvPicPr/>
              <p:nvPr/>
            </p:nvPicPr>
            <p:blipFill>
              <a:blip r:embed="rId10"/>
              <a:stretch>
                <a:fillRect/>
              </a:stretch>
            </p:blipFill>
            <p:spPr>
              <a:xfrm>
                <a:off x="374475" y="3854145"/>
                <a:ext cx="83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1687B8F9-573C-5BEF-EE9C-0E9E53D16969}"/>
                  </a:ext>
                </a:extLst>
              </p14:cNvPr>
              <p14:cNvContentPartPr/>
              <p14:nvPr/>
            </p14:nvContentPartPr>
            <p14:xfrm>
              <a:off x="485715" y="5865465"/>
              <a:ext cx="552240" cy="40680"/>
            </p14:xfrm>
          </p:contentPart>
        </mc:Choice>
        <mc:Fallback xmlns="">
          <p:pic>
            <p:nvPicPr>
              <p:cNvPr id="28" name="Ink 27">
                <a:extLst>
                  <a:ext uri="{FF2B5EF4-FFF2-40B4-BE49-F238E27FC236}">
                    <a16:creationId xmlns:a16="http://schemas.microsoft.com/office/drawing/2014/main" id="{1687B8F9-573C-5BEF-EE9C-0E9E53D16969}"/>
                  </a:ext>
                </a:extLst>
              </p:cNvPr>
              <p:cNvPicPr/>
              <p:nvPr/>
            </p:nvPicPr>
            <p:blipFill>
              <a:blip r:embed="rId12"/>
              <a:stretch>
                <a:fillRect/>
              </a:stretch>
            </p:blipFill>
            <p:spPr>
              <a:xfrm>
                <a:off x="431715" y="5757465"/>
                <a:ext cx="6598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EC573D5-F33D-D919-1786-B40575BE5FC3}"/>
                  </a:ext>
                </a:extLst>
              </p14:cNvPr>
              <p14:cNvContentPartPr/>
              <p14:nvPr/>
            </p14:nvContentPartPr>
            <p14:xfrm>
              <a:off x="1999875" y="3948825"/>
              <a:ext cx="681480" cy="13680"/>
            </p14:xfrm>
          </p:contentPart>
        </mc:Choice>
        <mc:Fallback xmlns="">
          <p:pic>
            <p:nvPicPr>
              <p:cNvPr id="30" name="Ink 29">
                <a:extLst>
                  <a:ext uri="{FF2B5EF4-FFF2-40B4-BE49-F238E27FC236}">
                    <a16:creationId xmlns:a16="http://schemas.microsoft.com/office/drawing/2014/main" id="{5EC573D5-F33D-D919-1786-B40575BE5FC3}"/>
                  </a:ext>
                </a:extLst>
              </p:cNvPr>
              <p:cNvPicPr/>
              <p:nvPr/>
            </p:nvPicPr>
            <p:blipFill>
              <a:blip r:embed="rId14"/>
              <a:stretch>
                <a:fillRect/>
              </a:stretch>
            </p:blipFill>
            <p:spPr>
              <a:xfrm>
                <a:off x="1945875" y="3840825"/>
                <a:ext cx="789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A7216880-63C2-DD6E-E865-63D5399B7662}"/>
                  </a:ext>
                </a:extLst>
              </p14:cNvPr>
              <p14:cNvContentPartPr/>
              <p14:nvPr/>
            </p14:nvContentPartPr>
            <p14:xfrm>
              <a:off x="2066835" y="5856825"/>
              <a:ext cx="475920" cy="30960"/>
            </p14:xfrm>
          </p:contentPart>
        </mc:Choice>
        <mc:Fallback xmlns="">
          <p:pic>
            <p:nvPicPr>
              <p:cNvPr id="31" name="Ink 30">
                <a:extLst>
                  <a:ext uri="{FF2B5EF4-FFF2-40B4-BE49-F238E27FC236}">
                    <a16:creationId xmlns:a16="http://schemas.microsoft.com/office/drawing/2014/main" id="{A7216880-63C2-DD6E-E865-63D5399B7662}"/>
                  </a:ext>
                </a:extLst>
              </p:cNvPr>
              <p:cNvPicPr/>
              <p:nvPr/>
            </p:nvPicPr>
            <p:blipFill>
              <a:blip r:embed="rId16"/>
              <a:stretch>
                <a:fillRect/>
              </a:stretch>
            </p:blipFill>
            <p:spPr>
              <a:xfrm>
                <a:off x="2012835" y="5748825"/>
                <a:ext cx="583560" cy="246600"/>
              </a:xfrm>
              <a:prstGeom prst="rect">
                <a:avLst/>
              </a:prstGeom>
            </p:spPr>
          </p:pic>
        </mc:Fallback>
      </mc:AlternateContent>
      <p:cxnSp>
        <p:nvCxnSpPr>
          <p:cNvPr id="37" name="Straight Connector 36">
            <a:extLst>
              <a:ext uri="{FF2B5EF4-FFF2-40B4-BE49-F238E27FC236}">
                <a16:creationId xmlns:a16="http://schemas.microsoft.com/office/drawing/2014/main" id="{9138DED3-0D62-34AC-5768-680040F2BE6D}"/>
              </a:ext>
            </a:extLst>
          </p:cNvPr>
          <p:cNvCxnSpPr/>
          <p:nvPr/>
        </p:nvCxnSpPr>
        <p:spPr>
          <a:xfrm>
            <a:off x="3209925" y="1687390"/>
            <a:ext cx="0" cy="4837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9E58F0-E42B-E0E6-3306-43CF1C1CCD32}"/>
              </a:ext>
            </a:extLst>
          </p:cNvPr>
          <p:cNvCxnSpPr>
            <a:cxnSpLocks/>
          </p:cNvCxnSpPr>
          <p:nvPr/>
        </p:nvCxnSpPr>
        <p:spPr>
          <a:xfrm>
            <a:off x="7419975" y="1781175"/>
            <a:ext cx="0" cy="4645793"/>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C96A342-25D0-AFB2-EEAC-1BFC3C79A383}"/>
              </a:ext>
            </a:extLst>
          </p:cNvPr>
          <p:cNvPicPr>
            <a:picLocks noChangeAspect="1"/>
          </p:cNvPicPr>
          <p:nvPr/>
        </p:nvPicPr>
        <p:blipFill>
          <a:blip r:embed="rId17"/>
          <a:stretch>
            <a:fillRect/>
          </a:stretch>
        </p:blipFill>
        <p:spPr>
          <a:xfrm>
            <a:off x="3597064" y="2706351"/>
            <a:ext cx="3661979" cy="3635666"/>
          </a:xfrm>
          <a:prstGeom prst="rect">
            <a:avLst/>
          </a:prstGeom>
        </p:spPr>
      </p:pic>
      <p:sp>
        <p:nvSpPr>
          <p:cNvPr id="52" name="Rectangle 51">
            <a:extLst>
              <a:ext uri="{FF2B5EF4-FFF2-40B4-BE49-F238E27FC236}">
                <a16:creationId xmlns:a16="http://schemas.microsoft.com/office/drawing/2014/main" id="{B77A3BF6-62AE-EAD0-6516-369E1E840472}"/>
              </a:ext>
            </a:extLst>
          </p:cNvPr>
          <p:cNvSpPr/>
          <p:nvPr/>
        </p:nvSpPr>
        <p:spPr>
          <a:xfrm>
            <a:off x="3784990" y="2337019"/>
            <a:ext cx="164306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FantasyPros</a:t>
            </a:r>
          </a:p>
        </p:txBody>
      </p:sp>
      <p:sp>
        <p:nvSpPr>
          <p:cNvPr id="53" name="Rectangle 52">
            <a:extLst>
              <a:ext uri="{FF2B5EF4-FFF2-40B4-BE49-F238E27FC236}">
                <a16:creationId xmlns:a16="http://schemas.microsoft.com/office/drawing/2014/main" id="{681192A6-7A24-A182-9387-B1631520AB51}"/>
              </a:ext>
            </a:extLst>
          </p:cNvPr>
          <p:cNvSpPr/>
          <p:nvPr/>
        </p:nvSpPr>
        <p:spPr>
          <a:xfrm>
            <a:off x="6105776" y="2337019"/>
            <a:ext cx="796525"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dirty="0"/>
              <a:t>ESPN</a:t>
            </a:r>
          </a:p>
        </p:txBody>
      </p:sp>
    </p:spTree>
    <p:extLst>
      <p:ext uri="{BB962C8B-B14F-4D97-AF65-F5344CB8AC3E}">
        <p14:creationId xmlns:p14="http://schemas.microsoft.com/office/powerpoint/2010/main" val="67201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0E36-DB1D-6CA2-F743-E7251743ECC7}"/>
              </a:ext>
            </a:extLst>
          </p:cNvPr>
          <p:cNvSpPr>
            <a:spLocks noGrp="1"/>
          </p:cNvSpPr>
          <p:nvPr>
            <p:ph type="title"/>
          </p:nvPr>
        </p:nvSpPr>
        <p:spPr/>
        <p:txBody>
          <a:bodyPr/>
          <a:lstStyle/>
          <a:p>
            <a:r>
              <a:rPr lang="en-US" u="sng" dirty="0"/>
              <a:t>Pre-processing &amp; Feature Engineering</a:t>
            </a:r>
          </a:p>
        </p:txBody>
      </p:sp>
      <p:sp>
        <p:nvSpPr>
          <p:cNvPr id="3" name="Content Placeholder 2">
            <a:extLst>
              <a:ext uri="{FF2B5EF4-FFF2-40B4-BE49-F238E27FC236}">
                <a16:creationId xmlns:a16="http://schemas.microsoft.com/office/drawing/2014/main" id="{9CEF9A4D-8260-7093-C9C9-815EF9F497A4}"/>
              </a:ext>
            </a:extLst>
          </p:cNvPr>
          <p:cNvSpPr>
            <a:spLocks noGrp="1"/>
          </p:cNvSpPr>
          <p:nvPr>
            <p:ph idx="1"/>
          </p:nvPr>
        </p:nvSpPr>
        <p:spPr>
          <a:xfrm>
            <a:off x="838200" y="1690688"/>
            <a:ext cx="5324475" cy="4486275"/>
          </a:xfrm>
        </p:spPr>
        <p:txBody>
          <a:bodyPr>
            <a:normAutofit lnSpcReduction="10000"/>
          </a:bodyPr>
          <a:lstStyle/>
          <a:p>
            <a:r>
              <a:rPr lang="en-US" dirty="0"/>
              <a:t>Transformation of raw data into relevant variables. </a:t>
            </a:r>
          </a:p>
          <a:p>
            <a:r>
              <a:rPr lang="en-US" dirty="0"/>
              <a:t>The goal of pre-processing and feature engineering is to improve the performance of machine learning (ML) algorithms.</a:t>
            </a:r>
          </a:p>
          <a:p>
            <a:r>
              <a:rPr lang="en-US" dirty="0"/>
              <a:t>How this concept was applied to the project: Create cumulative sum of statistics for better accuracy in forecasting of player stats</a:t>
            </a:r>
          </a:p>
        </p:txBody>
      </p:sp>
      <p:pic>
        <p:nvPicPr>
          <p:cNvPr id="5" name="Picture 4">
            <a:extLst>
              <a:ext uri="{FF2B5EF4-FFF2-40B4-BE49-F238E27FC236}">
                <a16:creationId xmlns:a16="http://schemas.microsoft.com/office/drawing/2014/main" id="{9BA8008C-3199-1B58-7759-DE9D004E67EE}"/>
              </a:ext>
            </a:extLst>
          </p:cNvPr>
          <p:cNvPicPr>
            <a:picLocks noChangeAspect="1"/>
          </p:cNvPicPr>
          <p:nvPr/>
        </p:nvPicPr>
        <p:blipFill>
          <a:blip r:embed="rId2"/>
          <a:stretch>
            <a:fillRect/>
          </a:stretch>
        </p:blipFill>
        <p:spPr>
          <a:xfrm>
            <a:off x="6991349" y="1500188"/>
            <a:ext cx="4752975" cy="2523744"/>
          </a:xfrm>
          <a:prstGeom prst="rect">
            <a:avLst/>
          </a:prstGeom>
        </p:spPr>
      </p:pic>
      <p:pic>
        <p:nvPicPr>
          <p:cNvPr id="6" name="Picture 5">
            <a:extLst>
              <a:ext uri="{FF2B5EF4-FFF2-40B4-BE49-F238E27FC236}">
                <a16:creationId xmlns:a16="http://schemas.microsoft.com/office/drawing/2014/main" id="{CCBDA895-2100-2372-ABEE-C017B50FBF08}"/>
              </a:ext>
            </a:extLst>
          </p:cNvPr>
          <p:cNvPicPr>
            <a:picLocks noChangeAspect="1"/>
          </p:cNvPicPr>
          <p:nvPr/>
        </p:nvPicPr>
        <p:blipFill>
          <a:blip r:embed="rId3"/>
          <a:stretch>
            <a:fillRect/>
          </a:stretch>
        </p:blipFill>
        <p:spPr>
          <a:xfrm>
            <a:off x="6874667" y="4023932"/>
            <a:ext cx="4986337" cy="2524125"/>
          </a:xfrm>
          <a:prstGeom prst="rect">
            <a:avLst/>
          </a:prstGeom>
        </p:spPr>
      </p:pic>
      <p:sp>
        <p:nvSpPr>
          <p:cNvPr id="4" name="Thought Bubble: Cloud 3">
            <a:extLst>
              <a:ext uri="{FF2B5EF4-FFF2-40B4-BE49-F238E27FC236}">
                <a16:creationId xmlns:a16="http://schemas.microsoft.com/office/drawing/2014/main" id="{5834F271-AAFB-0DDC-5137-D6DB4C193CB2}"/>
              </a:ext>
            </a:extLst>
          </p:cNvPr>
          <p:cNvSpPr/>
          <p:nvPr/>
        </p:nvSpPr>
        <p:spPr>
          <a:xfrm>
            <a:off x="223837" y="856456"/>
            <a:ext cx="447675" cy="342900"/>
          </a:xfrm>
          <a:prstGeom prst="cloud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BA76C5-71BF-2289-A1E7-FCBC076687D8}"/>
              </a:ext>
            </a:extLst>
          </p:cNvPr>
          <p:cNvSpPr/>
          <p:nvPr/>
        </p:nvSpPr>
        <p:spPr>
          <a:xfrm>
            <a:off x="6991350" y="1500188"/>
            <a:ext cx="4752975" cy="25237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FF5CD3-2F6D-7FD3-9281-445BCBBEC2E5}"/>
              </a:ext>
            </a:extLst>
          </p:cNvPr>
          <p:cNvSpPr/>
          <p:nvPr/>
        </p:nvSpPr>
        <p:spPr>
          <a:xfrm>
            <a:off x="6991349" y="4023932"/>
            <a:ext cx="4752975" cy="26098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168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7EA3-E78B-6461-0DC7-C9F5429223F4}"/>
              </a:ext>
            </a:extLst>
          </p:cNvPr>
          <p:cNvSpPr>
            <a:spLocks noGrp="1"/>
          </p:cNvSpPr>
          <p:nvPr>
            <p:ph type="title"/>
          </p:nvPr>
        </p:nvSpPr>
        <p:spPr>
          <a:xfrm>
            <a:off x="838200" y="365126"/>
            <a:ext cx="10515600" cy="844550"/>
          </a:xfrm>
        </p:spPr>
        <p:txBody>
          <a:bodyPr>
            <a:normAutofit/>
          </a:bodyPr>
          <a:lstStyle/>
          <a:p>
            <a:r>
              <a:rPr lang="en-US" u="sng" dirty="0"/>
              <a:t>ML Models Tested &amp; Rated Performance</a:t>
            </a:r>
          </a:p>
        </p:txBody>
      </p:sp>
      <p:graphicFrame>
        <p:nvGraphicFramePr>
          <p:cNvPr id="5" name="Table 4">
            <a:extLst>
              <a:ext uri="{FF2B5EF4-FFF2-40B4-BE49-F238E27FC236}">
                <a16:creationId xmlns:a16="http://schemas.microsoft.com/office/drawing/2014/main" id="{E8BC3A31-08DA-FA3C-D54A-B372109A4C90}"/>
              </a:ext>
            </a:extLst>
          </p:cNvPr>
          <p:cNvGraphicFramePr>
            <a:graphicFrameLocks noGrp="1"/>
          </p:cNvGraphicFramePr>
          <p:nvPr>
            <p:extLst>
              <p:ext uri="{D42A27DB-BD31-4B8C-83A1-F6EECF244321}">
                <p14:modId xmlns:p14="http://schemas.microsoft.com/office/powerpoint/2010/main" val="955068378"/>
              </p:ext>
            </p:extLst>
          </p:nvPr>
        </p:nvGraphicFramePr>
        <p:xfrm>
          <a:off x="323850" y="1409702"/>
          <a:ext cx="11639550" cy="4628922"/>
        </p:xfrm>
        <a:graphic>
          <a:graphicData uri="http://schemas.openxmlformats.org/drawingml/2006/table">
            <a:tbl>
              <a:tblPr firstRow="1" bandRow="1">
                <a:tableStyleId>{5C22544A-7EE6-4342-B048-85BDC9FD1C3A}</a:tableStyleId>
              </a:tblPr>
              <a:tblGrid>
                <a:gridCol w="2524125">
                  <a:extLst>
                    <a:ext uri="{9D8B030D-6E8A-4147-A177-3AD203B41FA5}">
                      <a16:colId xmlns:a16="http://schemas.microsoft.com/office/drawing/2014/main" val="790728782"/>
                    </a:ext>
                  </a:extLst>
                </a:gridCol>
                <a:gridCol w="2762250">
                  <a:extLst>
                    <a:ext uri="{9D8B030D-6E8A-4147-A177-3AD203B41FA5}">
                      <a16:colId xmlns:a16="http://schemas.microsoft.com/office/drawing/2014/main" val="2012914058"/>
                    </a:ext>
                  </a:extLst>
                </a:gridCol>
                <a:gridCol w="2867818">
                  <a:extLst>
                    <a:ext uri="{9D8B030D-6E8A-4147-A177-3AD203B41FA5}">
                      <a16:colId xmlns:a16="http://schemas.microsoft.com/office/drawing/2014/main" val="1736693408"/>
                    </a:ext>
                  </a:extLst>
                </a:gridCol>
                <a:gridCol w="3485357">
                  <a:extLst>
                    <a:ext uri="{9D8B030D-6E8A-4147-A177-3AD203B41FA5}">
                      <a16:colId xmlns:a16="http://schemas.microsoft.com/office/drawing/2014/main" val="3377877622"/>
                    </a:ext>
                  </a:extLst>
                </a:gridCol>
              </a:tblGrid>
              <a:tr h="319289">
                <a:tc>
                  <a:txBody>
                    <a:bodyPr/>
                    <a:lstStyle/>
                    <a:p>
                      <a:r>
                        <a:rPr lang="en-US" sz="1600" dirty="0"/>
                        <a:t>Purpose</a:t>
                      </a:r>
                    </a:p>
                  </a:txBody>
                  <a:tcPr/>
                </a:tc>
                <a:tc>
                  <a:txBody>
                    <a:bodyPr/>
                    <a:lstStyle/>
                    <a:p>
                      <a:r>
                        <a:rPr lang="en-US" sz="1600" dirty="0"/>
                        <a:t>Model</a:t>
                      </a:r>
                    </a:p>
                  </a:txBody>
                  <a:tcPr/>
                </a:tc>
                <a:tc>
                  <a:txBody>
                    <a:bodyPr/>
                    <a:lstStyle/>
                    <a:p>
                      <a:r>
                        <a:rPr lang="en-US" sz="1600" dirty="0"/>
                        <a:t>Feasibility</a:t>
                      </a:r>
                    </a:p>
                  </a:txBody>
                  <a:tcPr/>
                </a:tc>
                <a:tc>
                  <a:txBody>
                    <a:bodyPr/>
                    <a:lstStyle/>
                    <a:p>
                      <a:r>
                        <a:rPr lang="en-US" sz="1600" dirty="0"/>
                        <a:t>Performance*</a:t>
                      </a:r>
                    </a:p>
                  </a:txBody>
                  <a:tcPr/>
                </a:tc>
                <a:extLst>
                  <a:ext uri="{0D108BD9-81ED-4DB2-BD59-A6C34878D82A}">
                    <a16:rowId xmlns:a16="http://schemas.microsoft.com/office/drawing/2014/main" val="840289970"/>
                  </a:ext>
                </a:extLst>
              </a:tr>
              <a:tr h="783710">
                <a:tc>
                  <a:txBody>
                    <a:bodyPr/>
                    <a:lstStyle/>
                    <a:p>
                      <a:r>
                        <a:rPr lang="en-US" sz="1600" dirty="0"/>
                        <a:t>Smoothing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Holt-Winters Exponential- Smoothing</a:t>
                      </a:r>
                    </a:p>
                  </a:txBody>
                  <a:tcPr/>
                </a:tc>
                <a:tc>
                  <a:txBody>
                    <a:bodyPr/>
                    <a:lstStyle/>
                    <a:p>
                      <a:r>
                        <a:rPr lang="en-US" sz="1600" dirty="0"/>
                        <a:t>Worked as expected – similar results to cumulative sum</a:t>
                      </a:r>
                    </a:p>
                  </a:txBody>
                  <a:tcPr/>
                </a:tc>
                <a:tc>
                  <a:txBody>
                    <a:bodyPr/>
                    <a:lstStyle/>
                    <a:p>
                      <a:r>
                        <a:rPr lang="en-US" sz="1600" dirty="0"/>
                        <a:t>Smoothed inputs to the model</a:t>
                      </a:r>
                    </a:p>
                  </a:txBody>
                  <a:tcPr/>
                </a:tc>
                <a:extLst>
                  <a:ext uri="{0D108BD9-81ED-4DB2-BD59-A6C34878D82A}">
                    <a16:rowId xmlns:a16="http://schemas.microsoft.com/office/drawing/2014/main" val="361269259"/>
                  </a:ext>
                </a:extLst>
              </a:tr>
              <a:tr h="551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Determining Stationarity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Augmented Dickey-Fuller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Worked as expected – Test for stationarity</a:t>
                      </a:r>
                    </a:p>
                  </a:txBody>
                  <a:tcPr/>
                </a:tc>
                <a:tc>
                  <a:txBody>
                    <a:bodyPr/>
                    <a:lstStyle/>
                    <a:p>
                      <a:r>
                        <a:rPr lang="en-US" sz="1600" dirty="0"/>
                        <a:t>Helpful to determine if trends are time dependent</a:t>
                      </a:r>
                    </a:p>
                  </a:txBody>
                  <a:tcPr/>
                </a:tc>
                <a:extLst>
                  <a:ext uri="{0D108BD9-81ED-4DB2-BD59-A6C34878D82A}">
                    <a16:rowId xmlns:a16="http://schemas.microsoft.com/office/drawing/2014/main" val="4246763216"/>
                  </a:ext>
                </a:extLst>
              </a:tr>
              <a:tr h="640057">
                <a:tc>
                  <a:txBody>
                    <a:bodyPr/>
                    <a:lstStyle/>
                    <a:p>
                      <a:r>
                        <a:rPr lang="en-US" sz="1600" dirty="0"/>
                        <a:t>Forecasting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Holt-Winters Simple Exponential Smoothing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Did not perform well, but room for optimization</a:t>
                      </a:r>
                    </a:p>
                  </a:txBody>
                  <a:tcPr/>
                </a:tc>
                <a:tc>
                  <a:txBody>
                    <a:bodyPr/>
                    <a:lstStyle/>
                    <a:p>
                      <a:r>
                        <a:rPr lang="en-US" sz="1600" dirty="0"/>
                        <a:t>AIC: 2707</a:t>
                      </a:r>
                    </a:p>
                  </a:txBody>
                  <a:tcPr/>
                </a:tc>
                <a:extLst>
                  <a:ext uri="{0D108BD9-81ED-4DB2-BD59-A6C34878D82A}">
                    <a16:rowId xmlns:a16="http://schemas.microsoft.com/office/drawing/2014/main" val="1287400928"/>
                  </a:ext>
                </a:extLst>
              </a:tr>
              <a:tr h="644835">
                <a:tc>
                  <a:txBody>
                    <a:bodyPr/>
                    <a:lstStyle/>
                    <a:p>
                      <a:r>
                        <a:rPr lang="en-US" sz="1600" dirty="0"/>
                        <a:t>Forecasting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ARIMA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Used Auto ARIMA for parameter optimization &amp; performed well</a:t>
                      </a:r>
                    </a:p>
                  </a:txBody>
                  <a:tcPr/>
                </a:tc>
                <a:tc>
                  <a:txBody>
                    <a:bodyPr/>
                    <a:lstStyle/>
                    <a:p>
                      <a:r>
                        <a:rPr lang="en-US" sz="1600" dirty="0"/>
                        <a:t>Possible benefit over long term data acquisition. AIC=</a:t>
                      </a:r>
                      <a:r>
                        <a:rPr lang="en-US" sz="1600" dirty="0">
                          <a:highlight>
                            <a:srgbClr val="FFFF00"/>
                          </a:highlight>
                        </a:rPr>
                        <a:t>36.989 </a:t>
                      </a:r>
                      <a:r>
                        <a:rPr lang="en-US" sz="1600" dirty="0"/>
                        <a:t>- 3354</a:t>
                      </a:r>
                    </a:p>
                  </a:txBody>
                  <a:tcPr/>
                </a:tc>
                <a:extLst>
                  <a:ext uri="{0D108BD9-81ED-4DB2-BD59-A6C34878D82A}">
                    <a16:rowId xmlns:a16="http://schemas.microsoft.com/office/drawing/2014/main" val="1213551767"/>
                  </a:ext>
                </a:extLst>
              </a:tr>
              <a:tr h="783710">
                <a:tc>
                  <a:txBody>
                    <a:bodyPr/>
                    <a:lstStyle/>
                    <a:p>
                      <a:r>
                        <a:rPr lang="en-US" sz="1600" dirty="0"/>
                        <a:t>Forecasting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SARIMA</a:t>
                      </a:r>
                    </a:p>
                  </a:txBody>
                  <a:tcPr/>
                </a:tc>
                <a:tc>
                  <a:txBody>
                    <a:bodyPr/>
                    <a:lstStyle/>
                    <a:p>
                      <a:r>
                        <a:rPr lang="en-US" sz="1600" dirty="0"/>
                        <a:t>Did not perform well, since no seasonality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RMSE: 1421,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AIC: 3353 - 4636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114795550"/>
                  </a:ext>
                </a:extLst>
              </a:tr>
              <a:tr h="783710">
                <a:tc>
                  <a:txBody>
                    <a:bodyPr/>
                    <a:lstStyle/>
                    <a:p>
                      <a:r>
                        <a:rPr lang="en-US" sz="1600" dirty="0"/>
                        <a:t>Forecasting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Holt’s Linear Trend Method</a:t>
                      </a:r>
                    </a:p>
                  </a:txBody>
                  <a:tcPr/>
                </a:tc>
                <a:tc>
                  <a:txBody>
                    <a:bodyPr/>
                    <a:lstStyle/>
                    <a:p>
                      <a:r>
                        <a:rPr lang="en-US" sz="1600" dirty="0"/>
                        <a:t>Has potential, but so far has not performed as good as ARIMA</a:t>
                      </a:r>
                    </a:p>
                  </a:txBody>
                  <a:tcPr/>
                </a:tc>
                <a:tc>
                  <a:txBody>
                    <a:bodyPr/>
                    <a:lstStyle/>
                    <a:p>
                      <a:r>
                        <a:rPr lang="en-US" sz="1600" dirty="0"/>
                        <a:t>Bias against spikes in performant stats, but performed well on smoothed data.</a:t>
                      </a:r>
                    </a:p>
                    <a:p>
                      <a:r>
                        <a:rPr lang="en-US" sz="1600" dirty="0"/>
                        <a:t>AIC: 93.204</a:t>
                      </a:r>
                    </a:p>
                  </a:txBody>
                  <a:tcPr/>
                </a:tc>
                <a:extLst>
                  <a:ext uri="{0D108BD9-81ED-4DB2-BD59-A6C34878D82A}">
                    <a16:rowId xmlns:a16="http://schemas.microsoft.com/office/drawing/2014/main" val="2165999972"/>
                  </a:ext>
                </a:extLst>
              </a:tr>
            </a:tbl>
          </a:graphicData>
        </a:graphic>
      </p:graphicFrame>
      <p:sp>
        <p:nvSpPr>
          <p:cNvPr id="3" name="Rectangle: Rounded Corners 2">
            <a:extLst>
              <a:ext uri="{FF2B5EF4-FFF2-40B4-BE49-F238E27FC236}">
                <a16:creationId xmlns:a16="http://schemas.microsoft.com/office/drawing/2014/main" id="{82E00F9F-5B5D-E185-8602-3F15E0351914}"/>
              </a:ext>
            </a:extLst>
          </p:cNvPr>
          <p:cNvSpPr/>
          <p:nvPr/>
        </p:nvSpPr>
        <p:spPr>
          <a:xfrm>
            <a:off x="276225" y="3743788"/>
            <a:ext cx="11639550" cy="66628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hought Bubble: Cloud 5">
            <a:extLst>
              <a:ext uri="{FF2B5EF4-FFF2-40B4-BE49-F238E27FC236}">
                <a16:creationId xmlns:a16="http://schemas.microsoft.com/office/drawing/2014/main" id="{0C8E2E5C-F594-9CA8-C6AA-8221D3200B66}"/>
              </a:ext>
            </a:extLst>
          </p:cNvPr>
          <p:cNvSpPr/>
          <p:nvPr/>
        </p:nvSpPr>
        <p:spPr>
          <a:xfrm>
            <a:off x="228600" y="615951"/>
            <a:ext cx="447675" cy="342900"/>
          </a:xfrm>
          <a:prstGeom prst="cloud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D6A9CC2-D1E0-BCE9-770D-EC90D5ECD155}"/>
              </a:ext>
            </a:extLst>
          </p:cNvPr>
          <p:cNvSpPr/>
          <p:nvPr/>
        </p:nvSpPr>
        <p:spPr>
          <a:xfrm>
            <a:off x="228600" y="3043238"/>
            <a:ext cx="11763375" cy="3005137"/>
          </a:xfrm>
          <a:prstGeom prst="round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3C401A-2BB1-589A-2AE5-5E545DA17FDC}"/>
              </a:ext>
            </a:extLst>
          </p:cNvPr>
          <p:cNvSpPr txBox="1"/>
          <p:nvPr/>
        </p:nvSpPr>
        <p:spPr>
          <a:xfrm>
            <a:off x="2257424" y="6169708"/>
            <a:ext cx="7419975" cy="584775"/>
          </a:xfrm>
          <a:prstGeom prst="rect">
            <a:avLst/>
          </a:prstGeom>
          <a:noFill/>
        </p:spPr>
        <p:txBody>
          <a:bodyPr wrap="square" rtlCol="0">
            <a:spAutoFit/>
          </a:bodyPr>
          <a:lstStyle/>
          <a:p>
            <a:r>
              <a:rPr lang="en-US" sz="1600" b="0" i="0" dirty="0">
                <a:solidFill>
                  <a:srgbClr val="4D5156"/>
                </a:solidFill>
                <a:effectLst/>
                <a:latin typeface="Roboto" panose="02000000000000000000" pitchFamily="2" charset="0"/>
              </a:rPr>
              <a:t>*(</a:t>
            </a:r>
            <a:r>
              <a:rPr lang="en-US" sz="1600" b="1" i="0" dirty="0">
                <a:solidFill>
                  <a:srgbClr val="5F6368"/>
                </a:solidFill>
                <a:effectLst/>
                <a:latin typeface="Roboto" panose="02000000000000000000" pitchFamily="2" charset="0"/>
              </a:rPr>
              <a:t>AIC</a:t>
            </a:r>
            <a:r>
              <a:rPr lang="en-US" sz="1600" b="0" i="0" dirty="0">
                <a:solidFill>
                  <a:srgbClr val="4D5156"/>
                </a:solidFill>
                <a:effectLst/>
                <a:latin typeface="Roboto" panose="02000000000000000000" pitchFamily="2" charset="0"/>
              </a:rPr>
              <a:t>) is an estimator of prediction error and thereby relative quality of statistical </a:t>
            </a:r>
            <a:r>
              <a:rPr lang="en-US" sz="1600" b="1" i="0" dirty="0">
                <a:solidFill>
                  <a:srgbClr val="5F6368"/>
                </a:solidFill>
                <a:effectLst/>
                <a:latin typeface="Roboto" panose="02000000000000000000" pitchFamily="2" charset="0"/>
              </a:rPr>
              <a:t>models</a:t>
            </a:r>
            <a:r>
              <a:rPr lang="en-US" sz="1600" b="0" i="0" dirty="0">
                <a:solidFill>
                  <a:srgbClr val="4D5156"/>
                </a:solidFill>
                <a:effectLst/>
                <a:latin typeface="Roboto" panose="02000000000000000000" pitchFamily="2" charset="0"/>
              </a:rPr>
              <a:t> for a given set of data.</a:t>
            </a:r>
            <a:endParaRPr lang="en-US" sz="1600" dirty="0"/>
          </a:p>
        </p:txBody>
      </p:sp>
    </p:spTree>
    <p:extLst>
      <p:ext uri="{BB962C8B-B14F-4D97-AF65-F5344CB8AC3E}">
        <p14:creationId xmlns:p14="http://schemas.microsoft.com/office/powerpoint/2010/main" val="91670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9273-7762-B912-12FE-C5103F98E5FE}"/>
              </a:ext>
            </a:extLst>
          </p:cNvPr>
          <p:cNvSpPr>
            <a:spLocks noGrp="1"/>
          </p:cNvSpPr>
          <p:nvPr>
            <p:ph type="title"/>
          </p:nvPr>
        </p:nvSpPr>
        <p:spPr/>
        <p:txBody>
          <a:bodyPr/>
          <a:lstStyle/>
          <a:p>
            <a:r>
              <a:rPr lang="en-US" u="sng" dirty="0"/>
              <a:t>Inference &amp; Model Evaluation</a:t>
            </a:r>
          </a:p>
        </p:txBody>
      </p:sp>
      <p:sp>
        <p:nvSpPr>
          <p:cNvPr id="3" name="Content Placeholder 2">
            <a:extLst>
              <a:ext uri="{FF2B5EF4-FFF2-40B4-BE49-F238E27FC236}">
                <a16:creationId xmlns:a16="http://schemas.microsoft.com/office/drawing/2014/main" id="{650EAE3A-DE5C-1215-5585-7DA1D2E9442D}"/>
              </a:ext>
            </a:extLst>
          </p:cNvPr>
          <p:cNvSpPr>
            <a:spLocks noGrp="1"/>
          </p:cNvSpPr>
          <p:nvPr>
            <p:ph idx="1"/>
          </p:nvPr>
        </p:nvSpPr>
        <p:spPr>
          <a:xfrm>
            <a:off x="838200" y="1493839"/>
            <a:ext cx="8953500" cy="1325562"/>
          </a:xfrm>
        </p:spPr>
        <p:txBody>
          <a:bodyPr>
            <a:normAutofit fontScale="92500"/>
          </a:bodyPr>
          <a:lstStyle/>
          <a:p>
            <a:r>
              <a:rPr lang="en-US" dirty="0"/>
              <a:t>Use the model to generate predictions on specific player statistics, for example Passing Yards.</a:t>
            </a:r>
          </a:p>
          <a:p>
            <a:r>
              <a:rPr lang="en-US" dirty="0"/>
              <a:t>Evaluate the model’s ability to handle previously unseen data</a:t>
            </a:r>
          </a:p>
        </p:txBody>
      </p:sp>
      <p:sp>
        <p:nvSpPr>
          <p:cNvPr id="4" name="Thought Bubble: Cloud 3">
            <a:extLst>
              <a:ext uri="{FF2B5EF4-FFF2-40B4-BE49-F238E27FC236}">
                <a16:creationId xmlns:a16="http://schemas.microsoft.com/office/drawing/2014/main" id="{DDE87097-B29E-B096-F826-EDEE79C5A5CC}"/>
              </a:ext>
            </a:extLst>
          </p:cNvPr>
          <p:cNvSpPr/>
          <p:nvPr/>
        </p:nvSpPr>
        <p:spPr>
          <a:xfrm>
            <a:off x="209549" y="856456"/>
            <a:ext cx="447675" cy="342900"/>
          </a:xfrm>
          <a:prstGeom prst="cloudCallou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C5AC63-11AA-FD38-FAFC-C2E9EEED6184}"/>
              </a:ext>
            </a:extLst>
          </p:cNvPr>
          <p:cNvPicPr>
            <a:picLocks noChangeAspect="1"/>
          </p:cNvPicPr>
          <p:nvPr/>
        </p:nvPicPr>
        <p:blipFill>
          <a:blip r:embed="rId2"/>
          <a:stretch>
            <a:fillRect/>
          </a:stretch>
        </p:blipFill>
        <p:spPr>
          <a:xfrm>
            <a:off x="209549" y="3135012"/>
            <a:ext cx="5503251" cy="3246738"/>
          </a:xfrm>
          <a:prstGeom prst="rect">
            <a:avLst/>
          </a:prstGeom>
        </p:spPr>
      </p:pic>
      <p:pic>
        <p:nvPicPr>
          <p:cNvPr id="8" name="Picture 7">
            <a:extLst>
              <a:ext uri="{FF2B5EF4-FFF2-40B4-BE49-F238E27FC236}">
                <a16:creationId xmlns:a16="http://schemas.microsoft.com/office/drawing/2014/main" id="{5D5C7528-1256-3A80-D3E6-0760E62587FA}"/>
              </a:ext>
            </a:extLst>
          </p:cNvPr>
          <p:cNvPicPr>
            <a:picLocks noChangeAspect="1"/>
          </p:cNvPicPr>
          <p:nvPr/>
        </p:nvPicPr>
        <p:blipFill>
          <a:blip r:embed="rId3"/>
          <a:stretch>
            <a:fillRect/>
          </a:stretch>
        </p:blipFill>
        <p:spPr>
          <a:xfrm>
            <a:off x="6329726" y="3135012"/>
            <a:ext cx="5307775" cy="3246120"/>
          </a:xfrm>
          <a:prstGeom prst="rect">
            <a:avLst/>
          </a:prstGeom>
        </p:spPr>
      </p:pic>
      <p:sp>
        <p:nvSpPr>
          <p:cNvPr id="5" name="Rectangle 4">
            <a:extLst>
              <a:ext uri="{FF2B5EF4-FFF2-40B4-BE49-F238E27FC236}">
                <a16:creationId xmlns:a16="http://schemas.microsoft.com/office/drawing/2014/main" id="{4FC4B3A2-A873-F21E-3823-C77BC3C179DB}"/>
              </a:ext>
            </a:extLst>
          </p:cNvPr>
          <p:cNvSpPr/>
          <p:nvPr/>
        </p:nvSpPr>
        <p:spPr>
          <a:xfrm>
            <a:off x="383199" y="3048945"/>
            <a:ext cx="5479075" cy="34439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02D360-FFB3-BE96-AD56-8987EAACAFA0}"/>
              </a:ext>
            </a:extLst>
          </p:cNvPr>
          <p:cNvSpPr/>
          <p:nvPr/>
        </p:nvSpPr>
        <p:spPr>
          <a:xfrm>
            <a:off x="6329726" y="3048945"/>
            <a:ext cx="5479075" cy="34439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856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4092</TotalTime>
  <Words>886</Words>
  <Application>Microsoft Office PowerPoint</Application>
  <PresentationFormat>Widescreen</PresentationFormat>
  <Paragraphs>112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vt:lpstr>
      <vt:lpstr>Roboto</vt:lpstr>
      <vt:lpstr>Office Theme</vt:lpstr>
      <vt:lpstr> Applying Machine Learning Techniques to Generate Fantasy Football Player Predictions </vt:lpstr>
      <vt:lpstr>Background</vt:lpstr>
      <vt:lpstr>Why I chose this topic:</vt:lpstr>
      <vt:lpstr>Data Science Development Process</vt:lpstr>
      <vt:lpstr>Development Process Applied to Generate NFL Player Predictions</vt:lpstr>
      <vt:lpstr>Data Acquisition &amp; Data Analysis: Correlations between KPIs and Fantasy Points</vt:lpstr>
      <vt:lpstr>Pre-processing &amp; Feature Engineering</vt:lpstr>
      <vt:lpstr>ML Models Tested &amp; Rated Performance</vt:lpstr>
      <vt:lpstr>Inference &amp; Model Evaluation</vt:lpstr>
      <vt:lpstr>Deployment to User Interface</vt:lpstr>
      <vt:lpstr>Data Issues &amp;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SOIS Capstone Project - Machine Learning Techniques to Generate Fantasy Football League Predictions </dc:title>
  <dc:creator>Arket, Jessica</dc:creator>
  <cp:lastModifiedBy>Arket, Jessica</cp:lastModifiedBy>
  <cp:revision>1</cp:revision>
  <dcterms:created xsi:type="dcterms:W3CDTF">2023-10-22T16:05:33Z</dcterms:created>
  <dcterms:modified xsi:type="dcterms:W3CDTF">2023-11-29T01:48:20Z</dcterms:modified>
</cp:coreProperties>
</file>